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00" autoAdjust="0"/>
  </p:normalViewPr>
  <p:slideViewPr>
    <p:cSldViewPr snapToGrid="0">
      <p:cViewPr>
        <p:scale>
          <a:sx n="200" d="100"/>
          <a:sy n="200" d="100"/>
        </p:scale>
        <p:origin x="96" y="-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50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3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5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7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7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0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0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59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0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77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2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B5253-A1F6-4D8C-9772-FC324291D7B0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8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 flipH="1">
            <a:off x="2590800" y="575830"/>
            <a:ext cx="2200708" cy="4910570"/>
            <a:chOff x="2753591" y="554615"/>
            <a:chExt cx="2200708" cy="4910570"/>
          </a:xfrm>
        </p:grpSpPr>
        <p:sp>
          <p:nvSpPr>
            <p:cNvPr id="21" name="Freeform 20"/>
            <p:cNvSpPr/>
            <p:nvPr/>
          </p:nvSpPr>
          <p:spPr>
            <a:xfrm>
              <a:off x="2753591" y="554615"/>
              <a:ext cx="2200707" cy="3717780"/>
            </a:xfrm>
            <a:custGeom>
              <a:avLst/>
              <a:gdLst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09354 w 2234045"/>
                <a:gd name="connsiteY30" fmla="*/ 103909 h 3730337"/>
                <a:gd name="connsiteX31" fmla="*/ 2161309 w 2234045"/>
                <a:gd name="connsiteY31" fmla="*/ 83128 h 3730337"/>
                <a:gd name="connsiteX32" fmla="*/ 2234045 w 2234045"/>
                <a:gd name="connsiteY32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61309 w 2234045"/>
                <a:gd name="connsiteY30" fmla="*/ 83128 h 3730337"/>
                <a:gd name="connsiteX31" fmla="*/ 2234045 w 2234045"/>
                <a:gd name="connsiteY31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161309 w 2234045"/>
                <a:gd name="connsiteY29" fmla="*/ 83128 h 3730337"/>
                <a:gd name="connsiteX30" fmla="*/ 2234045 w 2234045"/>
                <a:gd name="connsiteY30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161309 w 2234045"/>
                <a:gd name="connsiteY28" fmla="*/ 83128 h 3730337"/>
                <a:gd name="connsiteX29" fmla="*/ 2234045 w 2234045"/>
                <a:gd name="connsiteY29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2161309 w 2234045"/>
                <a:gd name="connsiteY27" fmla="*/ 83128 h 3730337"/>
                <a:gd name="connsiteX28" fmla="*/ 2234045 w 2234045"/>
                <a:gd name="connsiteY28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2161309 w 2234045"/>
                <a:gd name="connsiteY26" fmla="*/ 83128 h 3730337"/>
                <a:gd name="connsiteX27" fmla="*/ 2234045 w 2234045"/>
                <a:gd name="connsiteY27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2161309 w 2234045"/>
                <a:gd name="connsiteY25" fmla="*/ 83128 h 3730337"/>
                <a:gd name="connsiteX26" fmla="*/ 2234045 w 2234045"/>
                <a:gd name="connsiteY26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2161309 w 2234045"/>
                <a:gd name="connsiteY24" fmla="*/ 83128 h 3730337"/>
                <a:gd name="connsiteX25" fmla="*/ 2234045 w 2234045"/>
                <a:gd name="connsiteY25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161309 w 2234045"/>
                <a:gd name="connsiteY23" fmla="*/ 83128 h 3730337"/>
                <a:gd name="connsiteX24" fmla="*/ 2234045 w 2234045"/>
                <a:gd name="connsiteY24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234045 w 2234045"/>
                <a:gd name="connsiteY23" fmla="*/ 0 h 3730337"/>
                <a:gd name="connsiteX0" fmla="*/ 831273 w 2200707"/>
                <a:gd name="connsiteY0" fmla="*/ 3622530 h 3716049"/>
                <a:gd name="connsiteX1" fmla="*/ 1059873 w 2200707"/>
                <a:gd name="connsiteY1" fmla="*/ 3716049 h 3716049"/>
                <a:gd name="connsiteX2" fmla="*/ 1371600 w 2200707"/>
                <a:gd name="connsiteY2" fmla="*/ 3705658 h 3716049"/>
                <a:gd name="connsiteX3" fmla="*/ 1652154 w 2200707"/>
                <a:gd name="connsiteY3" fmla="*/ 3529012 h 3716049"/>
                <a:gd name="connsiteX4" fmla="*/ 1849582 w 2200707"/>
                <a:gd name="connsiteY4" fmla="*/ 3238067 h 3716049"/>
                <a:gd name="connsiteX5" fmla="*/ 1433945 w 2200707"/>
                <a:gd name="connsiteY5" fmla="*/ 3227676 h 3716049"/>
                <a:gd name="connsiteX6" fmla="*/ 1330036 w 2200707"/>
                <a:gd name="connsiteY6" fmla="*/ 3071812 h 3716049"/>
                <a:gd name="connsiteX7" fmla="*/ 1413164 w 2200707"/>
                <a:gd name="connsiteY7" fmla="*/ 2926340 h 3716049"/>
                <a:gd name="connsiteX8" fmla="*/ 1901536 w 2200707"/>
                <a:gd name="connsiteY8" fmla="*/ 2936730 h 3716049"/>
                <a:gd name="connsiteX9" fmla="*/ 1652154 w 2200707"/>
                <a:gd name="connsiteY9" fmla="*/ 2583440 h 3716049"/>
                <a:gd name="connsiteX10" fmla="*/ 1361209 w 2200707"/>
                <a:gd name="connsiteY10" fmla="*/ 2313276 h 3716049"/>
                <a:gd name="connsiteX11" fmla="*/ 966354 w 2200707"/>
                <a:gd name="connsiteY11" fmla="*/ 2292494 h 3716049"/>
                <a:gd name="connsiteX12" fmla="*/ 581891 w 2200707"/>
                <a:gd name="connsiteY12" fmla="*/ 2427576 h 3716049"/>
                <a:gd name="connsiteX13" fmla="*/ 488373 w 2200707"/>
                <a:gd name="connsiteY13" fmla="*/ 2843212 h 3716049"/>
                <a:gd name="connsiteX14" fmla="*/ 135082 w 2200707"/>
                <a:gd name="connsiteY14" fmla="*/ 2604221 h 3716049"/>
                <a:gd name="connsiteX15" fmla="*/ 0 w 2200707"/>
                <a:gd name="connsiteY15" fmla="*/ 2084676 h 3716049"/>
                <a:gd name="connsiteX16" fmla="*/ 249382 w 2200707"/>
                <a:gd name="connsiteY16" fmla="*/ 1617085 h 3716049"/>
                <a:gd name="connsiteX17" fmla="*/ 883227 w 2200707"/>
                <a:gd name="connsiteY17" fmla="*/ 1523567 h 3716049"/>
                <a:gd name="connsiteX18" fmla="*/ 1610591 w 2200707"/>
                <a:gd name="connsiteY18" fmla="*/ 1887249 h 3716049"/>
                <a:gd name="connsiteX19" fmla="*/ 2026227 w 2200707"/>
                <a:gd name="connsiteY19" fmla="*/ 2739303 h 3716049"/>
                <a:gd name="connsiteX20" fmla="*/ 2026227 w 2200707"/>
                <a:gd name="connsiteY20" fmla="*/ 2375621 h 3716049"/>
                <a:gd name="connsiteX21" fmla="*/ 1652154 w 2200707"/>
                <a:gd name="connsiteY21" fmla="*/ 1305358 h 3716049"/>
                <a:gd name="connsiteX22" fmla="*/ 1745673 w 2200707"/>
                <a:gd name="connsiteY22" fmla="*/ 515649 h 3716049"/>
                <a:gd name="connsiteX23" fmla="*/ 2200707 w 2200707"/>
                <a:gd name="connsiteY23" fmla="*/ 0 h 3716049"/>
                <a:gd name="connsiteX0" fmla="*/ 831273 w 2200707"/>
                <a:gd name="connsiteY0" fmla="*/ 3622530 h 3705658"/>
                <a:gd name="connsiteX1" fmla="*/ 1371600 w 2200707"/>
                <a:gd name="connsiteY1" fmla="*/ 3705658 h 3705658"/>
                <a:gd name="connsiteX2" fmla="*/ 1652154 w 2200707"/>
                <a:gd name="connsiteY2" fmla="*/ 3529012 h 3705658"/>
                <a:gd name="connsiteX3" fmla="*/ 1849582 w 2200707"/>
                <a:gd name="connsiteY3" fmla="*/ 3238067 h 3705658"/>
                <a:gd name="connsiteX4" fmla="*/ 1433945 w 2200707"/>
                <a:gd name="connsiteY4" fmla="*/ 3227676 h 3705658"/>
                <a:gd name="connsiteX5" fmla="*/ 1330036 w 2200707"/>
                <a:gd name="connsiteY5" fmla="*/ 3071812 h 3705658"/>
                <a:gd name="connsiteX6" fmla="*/ 1413164 w 2200707"/>
                <a:gd name="connsiteY6" fmla="*/ 2926340 h 3705658"/>
                <a:gd name="connsiteX7" fmla="*/ 1901536 w 2200707"/>
                <a:gd name="connsiteY7" fmla="*/ 2936730 h 3705658"/>
                <a:gd name="connsiteX8" fmla="*/ 1652154 w 2200707"/>
                <a:gd name="connsiteY8" fmla="*/ 2583440 h 3705658"/>
                <a:gd name="connsiteX9" fmla="*/ 1361209 w 2200707"/>
                <a:gd name="connsiteY9" fmla="*/ 2313276 h 3705658"/>
                <a:gd name="connsiteX10" fmla="*/ 966354 w 2200707"/>
                <a:gd name="connsiteY10" fmla="*/ 2292494 h 3705658"/>
                <a:gd name="connsiteX11" fmla="*/ 581891 w 2200707"/>
                <a:gd name="connsiteY11" fmla="*/ 2427576 h 3705658"/>
                <a:gd name="connsiteX12" fmla="*/ 488373 w 2200707"/>
                <a:gd name="connsiteY12" fmla="*/ 2843212 h 3705658"/>
                <a:gd name="connsiteX13" fmla="*/ 135082 w 2200707"/>
                <a:gd name="connsiteY13" fmla="*/ 2604221 h 3705658"/>
                <a:gd name="connsiteX14" fmla="*/ 0 w 2200707"/>
                <a:gd name="connsiteY14" fmla="*/ 2084676 h 3705658"/>
                <a:gd name="connsiteX15" fmla="*/ 249382 w 2200707"/>
                <a:gd name="connsiteY15" fmla="*/ 1617085 h 3705658"/>
                <a:gd name="connsiteX16" fmla="*/ 883227 w 2200707"/>
                <a:gd name="connsiteY16" fmla="*/ 1523567 h 3705658"/>
                <a:gd name="connsiteX17" fmla="*/ 1610591 w 2200707"/>
                <a:gd name="connsiteY17" fmla="*/ 1887249 h 3705658"/>
                <a:gd name="connsiteX18" fmla="*/ 2026227 w 2200707"/>
                <a:gd name="connsiteY18" fmla="*/ 2739303 h 3705658"/>
                <a:gd name="connsiteX19" fmla="*/ 2026227 w 2200707"/>
                <a:gd name="connsiteY19" fmla="*/ 2375621 h 3705658"/>
                <a:gd name="connsiteX20" fmla="*/ 1652154 w 2200707"/>
                <a:gd name="connsiteY20" fmla="*/ 1305358 h 3705658"/>
                <a:gd name="connsiteX21" fmla="*/ 1745673 w 2200707"/>
                <a:gd name="connsiteY21" fmla="*/ 515649 h 3705658"/>
                <a:gd name="connsiteX22" fmla="*/ 2200707 w 2200707"/>
                <a:gd name="connsiteY22" fmla="*/ 0 h 3705658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652154 w 2200707"/>
                <a:gd name="connsiteY8" fmla="*/ 2583440 h 3717780"/>
                <a:gd name="connsiteX9" fmla="*/ 1361209 w 2200707"/>
                <a:gd name="connsiteY9" fmla="*/ 2313276 h 3717780"/>
                <a:gd name="connsiteX10" fmla="*/ 966354 w 2200707"/>
                <a:gd name="connsiteY10" fmla="*/ 2292494 h 3717780"/>
                <a:gd name="connsiteX11" fmla="*/ 581891 w 2200707"/>
                <a:gd name="connsiteY11" fmla="*/ 2427576 h 3717780"/>
                <a:gd name="connsiteX12" fmla="*/ 488373 w 2200707"/>
                <a:gd name="connsiteY12" fmla="*/ 2843212 h 3717780"/>
                <a:gd name="connsiteX13" fmla="*/ 135082 w 2200707"/>
                <a:gd name="connsiteY13" fmla="*/ 2604221 h 3717780"/>
                <a:gd name="connsiteX14" fmla="*/ 0 w 2200707"/>
                <a:gd name="connsiteY14" fmla="*/ 2084676 h 3717780"/>
                <a:gd name="connsiteX15" fmla="*/ 249382 w 2200707"/>
                <a:gd name="connsiteY15" fmla="*/ 1617085 h 3717780"/>
                <a:gd name="connsiteX16" fmla="*/ 883227 w 2200707"/>
                <a:gd name="connsiteY16" fmla="*/ 1523567 h 3717780"/>
                <a:gd name="connsiteX17" fmla="*/ 1610591 w 2200707"/>
                <a:gd name="connsiteY17" fmla="*/ 1887249 h 3717780"/>
                <a:gd name="connsiteX18" fmla="*/ 2026227 w 2200707"/>
                <a:gd name="connsiteY18" fmla="*/ 2739303 h 3717780"/>
                <a:gd name="connsiteX19" fmla="*/ 2026227 w 2200707"/>
                <a:gd name="connsiteY19" fmla="*/ 2375621 h 3717780"/>
                <a:gd name="connsiteX20" fmla="*/ 1652154 w 2200707"/>
                <a:gd name="connsiteY20" fmla="*/ 1305358 h 3717780"/>
                <a:gd name="connsiteX21" fmla="*/ 1745673 w 2200707"/>
                <a:gd name="connsiteY21" fmla="*/ 515649 h 3717780"/>
                <a:gd name="connsiteX22" fmla="*/ 2200707 w 2200707"/>
                <a:gd name="connsiteY22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1745673 w 2200707"/>
                <a:gd name="connsiteY20" fmla="*/ 515649 h 3717780"/>
                <a:gd name="connsiteX21" fmla="*/ 2200707 w 2200707"/>
                <a:gd name="connsiteY21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35752 w 2200707"/>
                <a:gd name="connsiteY17" fmla="*/ 264405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00707" h="3717780">
                  <a:moveTo>
                    <a:pt x="807460" y="3717780"/>
                  </a:moveTo>
                  <a:lnTo>
                    <a:pt x="1371600" y="3705658"/>
                  </a:lnTo>
                  <a:lnTo>
                    <a:pt x="1652154" y="3529012"/>
                  </a:lnTo>
                  <a:lnTo>
                    <a:pt x="1849582" y="3238067"/>
                  </a:lnTo>
                  <a:lnTo>
                    <a:pt x="1433945" y="3227676"/>
                  </a:lnTo>
                  <a:lnTo>
                    <a:pt x="1330036" y="3071812"/>
                  </a:lnTo>
                  <a:lnTo>
                    <a:pt x="1413164" y="2926340"/>
                  </a:lnTo>
                  <a:lnTo>
                    <a:pt x="1901536" y="2936730"/>
                  </a:lnTo>
                  <a:lnTo>
                    <a:pt x="1361209" y="2313276"/>
                  </a:lnTo>
                  <a:lnTo>
                    <a:pt x="966354" y="2292494"/>
                  </a:lnTo>
                  <a:lnTo>
                    <a:pt x="581891" y="2427576"/>
                  </a:lnTo>
                  <a:lnTo>
                    <a:pt x="488373" y="2843212"/>
                  </a:lnTo>
                  <a:lnTo>
                    <a:pt x="135082" y="2604221"/>
                  </a:lnTo>
                  <a:lnTo>
                    <a:pt x="0" y="2084676"/>
                  </a:lnTo>
                  <a:lnTo>
                    <a:pt x="249382" y="1617085"/>
                  </a:lnTo>
                  <a:lnTo>
                    <a:pt x="883227" y="1523567"/>
                  </a:lnTo>
                  <a:lnTo>
                    <a:pt x="1610591" y="1887249"/>
                  </a:lnTo>
                  <a:lnTo>
                    <a:pt x="2035752" y="2644053"/>
                  </a:lnTo>
                  <a:lnTo>
                    <a:pt x="2026227" y="2375621"/>
                  </a:lnTo>
                  <a:lnTo>
                    <a:pt x="1652154" y="1305358"/>
                  </a:lnTo>
                  <a:lnTo>
                    <a:pt x="2200707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3553691" y="4152035"/>
              <a:ext cx="1400608" cy="1313150"/>
            </a:xfrm>
            <a:custGeom>
              <a:avLst/>
              <a:gdLst>
                <a:gd name="connsiteX0" fmla="*/ 31173 w 1433945"/>
                <a:gd name="connsiteY0" fmla="*/ 311727 h 1641764"/>
                <a:gd name="connsiteX1" fmla="*/ 0 w 1433945"/>
                <a:gd name="connsiteY1" fmla="*/ 394855 h 1641764"/>
                <a:gd name="connsiteX2" fmla="*/ 207818 w 1433945"/>
                <a:gd name="connsiteY2" fmla="*/ 789709 h 1641764"/>
                <a:gd name="connsiteX3" fmla="*/ 613064 w 1433945"/>
                <a:gd name="connsiteY3" fmla="*/ 789709 h 1641764"/>
                <a:gd name="connsiteX4" fmla="*/ 893618 w 1433945"/>
                <a:gd name="connsiteY4" fmla="*/ 623455 h 1641764"/>
                <a:gd name="connsiteX5" fmla="*/ 1205345 w 1433945"/>
                <a:gd name="connsiteY5" fmla="*/ 0 h 1641764"/>
                <a:gd name="connsiteX6" fmla="*/ 1122218 w 1433945"/>
                <a:gd name="connsiteY6" fmla="*/ 529936 h 1641764"/>
                <a:gd name="connsiteX7" fmla="*/ 1091045 w 1433945"/>
                <a:gd name="connsiteY7" fmla="*/ 1163782 h 1641764"/>
                <a:gd name="connsiteX8" fmla="*/ 1433945 w 1433945"/>
                <a:gd name="connsiteY8" fmla="*/ 1641764 h 1641764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122218 w 1400608"/>
                <a:gd name="connsiteY6" fmla="*/ 529936 h 1589376"/>
                <a:gd name="connsiteX7" fmla="*/ 1091045 w 1400608"/>
                <a:gd name="connsiteY7" fmla="*/ 1163782 h 1589376"/>
                <a:gd name="connsiteX8" fmla="*/ 1400608 w 1400608"/>
                <a:gd name="connsiteY8" fmla="*/ 1589376 h 1589376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091045 w 1400608"/>
                <a:gd name="connsiteY6" fmla="*/ 1163782 h 1589376"/>
                <a:gd name="connsiteX7" fmla="*/ 1400608 w 1400608"/>
                <a:gd name="connsiteY7" fmla="*/ 1589376 h 1589376"/>
                <a:gd name="connsiteX0" fmla="*/ 0 w 1400608"/>
                <a:gd name="connsiteY0" fmla="*/ 394855 h 1589376"/>
                <a:gd name="connsiteX1" fmla="*/ 207818 w 1400608"/>
                <a:gd name="connsiteY1" fmla="*/ 789709 h 1589376"/>
                <a:gd name="connsiteX2" fmla="*/ 613064 w 1400608"/>
                <a:gd name="connsiteY2" fmla="*/ 789709 h 1589376"/>
                <a:gd name="connsiteX3" fmla="*/ 893618 w 1400608"/>
                <a:gd name="connsiteY3" fmla="*/ 623455 h 1589376"/>
                <a:gd name="connsiteX4" fmla="*/ 1205345 w 1400608"/>
                <a:gd name="connsiteY4" fmla="*/ 0 h 1589376"/>
                <a:gd name="connsiteX5" fmla="*/ 1091045 w 1400608"/>
                <a:gd name="connsiteY5" fmla="*/ 1163782 h 1589376"/>
                <a:gd name="connsiteX6" fmla="*/ 1400608 w 1400608"/>
                <a:gd name="connsiteY6" fmla="*/ 1589376 h 1589376"/>
                <a:gd name="connsiteX0" fmla="*/ 0 w 1400608"/>
                <a:gd name="connsiteY0" fmla="*/ 342467 h 1536988"/>
                <a:gd name="connsiteX1" fmla="*/ 207818 w 1400608"/>
                <a:gd name="connsiteY1" fmla="*/ 737321 h 1536988"/>
                <a:gd name="connsiteX2" fmla="*/ 613064 w 1400608"/>
                <a:gd name="connsiteY2" fmla="*/ 737321 h 1536988"/>
                <a:gd name="connsiteX3" fmla="*/ 893618 w 1400608"/>
                <a:gd name="connsiteY3" fmla="*/ 571067 h 1536988"/>
                <a:gd name="connsiteX4" fmla="*/ 1205345 w 1400608"/>
                <a:gd name="connsiteY4" fmla="*/ 0 h 1536988"/>
                <a:gd name="connsiteX5" fmla="*/ 1091045 w 1400608"/>
                <a:gd name="connsiteY5" fmla="*/ 1111394 h 1536988"/>
                <a:gd name="connsiteX6" fmla="*/ 1400608 w 1400608"/>
                <a:gd name="connsiteY6" fmla="*/ 1536988 h 1536988"/>
                <a:gd name="connsiteX0" fmla="*/ 0 w 1400608"/>
                <a:gd name="connsiteY0" fmla="*/ 118629 h 1313150"/>
                <a:gd name="connsiteX1" fmla="*/ 207818 w 1400608"/>
                <a:gd name="connsiteY1" fmla="*/ 513483 h 1313150"/>
                <a:gd name="connsiteX2" fmla="*/ 613064 w 1400608"/>
                <a:gd name="connsiteY2" fmla="*/ 513483 h 1313150"/>
                <a:gd name="connsiteX3" fmla="*/ 893618 w 1400608"/>
                <a:gd name="connsiteY3" fmla="*/ 347229 h 1313150"/>
                <a:gd name="connsiteX4" fmla="*/ 1191057 w 1400608"/>
                <a:gd name="connsiteY4" fmla="*/ 0 h 1313150"/>
                <a:gd name="connsiteX5" fmla="*/ 1091045 w 1400608"/>
                <a:gd name="connsiteY5" fmla="*/ 887556 h 1313150"/>
                <a:gd name="connsiteX6" fmla="*/ 1400608 w 1400608"/>
                <a:gd name="connsiteY6" fmla="*/ 1313150 h 131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0608" h="1313150">
                  <a:moveTo>
                    <a:pt x="0" y="118629"/>
                  </a:moveTo>
                  <a:lnTo>
                    <a:pt x="207818" y="513483"/>
                  </a:lnTo>
                  <a:lnTo>
                    <a:pt x="613064" y="513483"/>
                  </a:lnTo>
                  <a:lnTo>
                    <a:pt x="893618" y="347229"/>
                  </a:lnTo>
                  <a:lnTo>
                    <a:pt x="1191057" y="0"/>
                  </a:lnTo>
                  <a:lnTo>
                    <a:pt x="1091045" y="887556"/>
                  </a:lnTo>
                  <a:lnTo>
                    <a:pt x="1400608" y="131315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90092" y="575830"/>
            <a:ext cx="2200708" cy="4910570"/>
            <a:chOff x="2753591" y="554615"/>
            <a:chExt cx="2200708" cy="4910570"/>
          </a:xfrm>
        </p:grpSpPr>
        <p:sp>
          <p:nvSpPr>
            <p:cNvPr id="24" name="Freeform 23"/>
            <p:cNvSpPr/>
            <p:nvPr/>
          </p:nvSpPr>
          <p:spPr>
            <a:xfrm>
              <a:off x="2753591" y="554615"/>
              <a:ext cx="2200707" cy="3717780"/>
            </a:xfrm>
            <a:custGeom>
              <a:avLst/>
              <a:gdLst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09354 w 2234045"/>
                <a:gd name="connsiteY30" fmla="*/ 103909 h 3730337"/>
                <a:gd name="connsiteX31" fmla="*/ 2161309 w 2234045"/>
                <a:gd name="connsiteY31" fmla="*/ 83128 h 3730337"/>
                <a:gd name="connsiteX32" fmla="*/ 2234045 w 2234045"/>
                <a:gd name="connsiteY32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61309 w 2234045"/>
                <a:gd name="connsiteY30" fmla="*/ 83128 h 3730337"/>
                <a:gd name="connsiteX31" fmla="*/ 2234045 w 2234045"/>
                <a:gd name="connsiteY31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161309 w 2234045"/>
                <a:gd name="connsiteY29" fmla="*/ 83128 h 3730337"/>
                <a:gd name="connsiteX30" fmla="*/ 2234045 w 2234045"/>
                <a:gd name="connsiteY30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161309 w 2234045"/>
                <a:gd name="connsiteY28" fmla="*/ 83128 h 3730337"/>
                <a:gd name="connsiteX29" fmla="*/ 2234045 w 2234045"/>
                <a:gd name="connsiteY29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2161309 w 2234045"/>
                <a:gd name="connsiteY27" fmla="*/ 83128 h 3730337"/>
                <a:gd name="connsiteX28" fmla="*/ 2234045 w 2234045"/>
                <a:gd name="connsiteY28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2161309 w 2234045"/>
                <a:gd name="connsiteY26" fmla="*/ 83128 h 3730337"/>
                <a:gd name="connsiteX27" fmla="*/ 2234045 w 2234045"/>
                <a:gd name="connsiteY27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2161309 w 2234045"/>
                <a:gd name="connsiteY25" fmla="*/ 83128 h 3730337"/>
                <a:gd name="connsiteX26" fmla="*/ 2234045 w 2234045"/>
                <a:gd name="connsiteY26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2161309 w 2234045"/>
                <a:gd name="connsiteY24" fmla="*/ 83128 h 3730337"/>
                <a:gd name="connsiteX25" fmla="*/ 2234045 w 2234045"/>
                <a:gd name="connsiteY25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161309 w 2234045"/>
                <a:gd name="connsiteY23" fmla="*/ 83128 h 3730337"/>
                <a:gd name="connsiteX24" fmla="*/ 2234045 w 2234045"/>
                <a:gd name="connsiteY24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234045 w 2234045"/>
                <a:gd name="connsiteY23" fmla="*/ 0 h 3730337"/>
                <a:gd name="connsiteX0" fmla="*/ 831273 w 2200707"/>
                <a:gd name="connsiteY0" fmla="*/ 3622530 h 3716049"/>
                <a:gd name="connsiteX1" fmla="*/ 1059873 w 2200707"/>
                <a:gd name="connsiteY1" fmla="*/ 3716049 h 3716049"/>
                <a:gd name="connsiteX2" fmla="*/ 1371600 w 2200707"/>
                <a:gd name="connsiteY2" fmla="*/ 3705658 h 3716049"/>
                <a:gd name="connsiteX3" fmla="*/ 1652154 w 2200707"/>
                <a:gd name="connsiteY3" fmla="*/ 3529012 h 3716049"/>
                <a:gd name="connsiteX4" fmla="*/ 1849582 w 2200707"/>
                <a:gd name="connsiteY4" fmla="*/ 3238067 h 3716049"/>
                <a:gd name="connsiteX5" fmla="*/ 1433945 w 2200707"/>
                <a:gd name="connsiteY5" fmla="*/ 3227676 h 3716049"/>
                <a:gd name="connsiteX6" fmla="*/ 1330036 w 2200707"/>
                <a:gd name="connsiteY6" fmla="*/ 3071812 h 3716049"/>
                <a:gd name="connsiteX7" fmla="*/ 1413164 w 2200707"/>
                <a:gd name="connsiteY7" fmla="*/ 2926340 h 3716049"/>
                <a:gd name="connsiteX8" fmla="*/ 1901536 w 2200707"/>
                <a:gd name="connsiteY8" fmla="*/ 2936730 h 3716049"/>
                <a:gd name="connsiteX9" fmla="*/ 1652154 w 2200707"/>
                <a:gd name="connsiteY9" fmla="*/ 2583440 h 3716049"/>
                <a:gd name="connsiteX10" fmla="*/ 1361209 w 2200707"/>
                <a:gd name="connsiteY10" fmla="*/ 2313276 h 3716049"/>
                <a:gd name="connsiteX11" fmla="*/ 966354 w 2200707"/>
                <a:gd name="connsiteY11" fmla="*/ 2292494 h 3716049"/>
                <a:gd name="connsiteX12" fmla="*/ 581891 w 2200707"/>
                <a:gd name="connsiteY12" fmla="*/ 2427576 h 3716049"/>
                <a:gd name="connsiteX13" fmla="*/ 488373 w 2200707"/>
                <a:gd name="connsiteY13" fmla="*/ 2843212 h 3716049"/>
                <a:gd name="connsiteX14" fmla="*/ 135082 w 2200707"/>
                <a:gd name="connsiteY14" fmla="*/ 2604221 h 3716049"/>
                <a:gd name="connsiteX15" fmla="*/ 0 w 2200707"/>
                <a:gd name="connsiteY15" fmla="*/ 2084676 h 3716049"/>
                <a:gd name="connsiteX16" fmla="*/ 249382 w 2200707"/>
                <a:gd name="connsiteY16" fmla="*/ 1617085 h 3716049"/>
                <a:gd name="connsiteX17" fmla="*/ 883227 w 2200707"/>
                <a:gd name="connsiteY17" fmla="*/ 1523567 h 3716049"/>
                <a:gd name="connsiteX18" fmla="*/ 1610591 w 2200707"/>
                <a:gd name="connsiteY18" fmla="*/ 1887249 h 3716049"/>
                <a:gd name="connsiteX19" fmla="*/ 2026227 w 2200707"/>
                <a:gd name="connsiteY19" fmla="*/ 2739303 h 3716049"/>
                <a:gd name="connsiteX20" fmla="*/ 2026227 w 2200707"/>
                <a:gd name="connsiteY20" fmla="*/ 2375621 h 3716049"/>
                <a:gd name="connsiteX21" fmla="*/ 1652154 w 2200707"/>
                <a:gd name="connsiteY21" fmla="*/ 1305358 h 3716049"/>
                <a:gd name="connsiteX22" fmla="*/ 1745673 w 2200707"/>
                <a:gd name="connsiteY22" fmla="*/ 515649 h 3716049"/>
                <a:gd name="connsiteX23" fmla="*/ 2200707 w 2200707"/>
                <a:gd name="connsiteY23" fmla="*/ 0 h 3716049"/>
                <a:gd name="connsiteX0" fmla="*/ 831273 w 2200707"/>
                <a:gd name="connsiteY0" fmla="*/ 3622530 h 3705658"/>
                <a:gd name="connsiteX1" fmla="*/ 1371600 w 2200707"/>
                <a:gd name="connsiteY1" fmla="*/ 3705658 h 3705658"/>
                <a:gd name="connsiteX2" fmla="*/ 1652154 w 2200707"/>
                <a:gd name="connsiteY2" fmla="*/ 3529012 h 3705658"/>
                <a:gd name="connsiteX3" fmla="*/ 1849582 w 2200707"/>
                <a:gd name="connsiteY3" fmla="*/ 3238067 h 3705658"/>
                <a:gd name="connsiteX4" fmla="*/ 1433945 w 2200707"/>
                <a:gd name="connsiteY4" fmla="*/ 3227676 h 3705658"/>
                <a:gd name="connsiteX5" fmla="*/ 1330036 w 2200707"/>
                <a:gd name="connsiteY5" fmla="*/ 3071812 h 3705658"/>
                <a:gd name="connsiteX6" fmla="*/ 1413164 w 2200707"/>
                <a:gd name="connsiteY6" fmla="*/ 2926340 h 3705658"/>
                <a:gd name="connsiteX7" fmla="*/ 1901536 w 2200707"/>
                <a:gd name="connsiteY7" fmla="*/ 2936730 h 3705658"/>
                <a:gd name="connsiteX8" fmla="*/ 1652154 w 2200707"/>
                <a:gd name="connsiteY8" fmla="*/ 2583440 h 3705658"/>
                <a:gd name="connsiteX9" fmla="*/ 1361209 w 2200707"/>
                <a:gd name="connsiteY9" fmla="*/ 2313276 h 3705658"/>
                <a:gd name="connsiteX10" fmla="*/ 966354 w 2200707"/>
                <a:gd name="connsiteY10" fmla="*/ 2292494 h 3705658"/>
                <a:gd name="connsiteX11" fmla="*/ 581891 w 2200707"/>
                <a:gd name="connsiteY11" fmla="*/ 2427576 h 3705658"/>
                <a:gd name="connsiteX12" fmla="*/ 488373 w 2200707"/>
                <a:gd name="connsiteY12" fmla="*/ 2843212 h 3705658"/>
                <a:gd name="connsiteX13" fmla="*/ 135082 w 2200707"/>
                <a:gd name="connsiteY13" fmla="*/ 2604221 h 3705658"/>
                <a:gd name="connsiteX14" fmla="*/ 0 w 2200707"/>
                <a:gd name="connsiteY14" fmla="*/ 2084676 h 3705658"/>
                <a:gd name="connsiteX15" fmla="*/ 249382 w 2200707"/>
                <a:gd name="connsiteY15" fmla="*/ 1617085 h 3705658"/>
                <a:gd name="connsiteX16" fmla="*/ 883227 w 2200707"/>
                <a:gd name="connsiteY16" fmla="*/ 1523567 h 3705658"/>
                <a:gd name="connsiteX17" fmla="*/ 1610591 w 2200707"/>
                <a:gd name="connsiteY17" fmla="*/ 1887249 h 3705658"/>
                <a:gd name="connsiteX18" fmla="*/ 2026227 w 2200707"/>
                <a:gd name="connsiteY18" fmla="*/ 2739303 h 3705658"/>
                <a:gd name="connsiteX19" fmla="*/ 2026227 w 2200707"/>
                <a:gd name="connsiteY19" fmla="*/ 2375621 h 3705658"/>
                <a:gd name="connsiteX20" fmla="*/ 1652154 w 2200707"/>
                <a:gd name="connsiteY20" fmla="*/ 1305358 h 3705658"/>
                <a:gd name="connsiteX21" fmla="*/ 1745673 w 2200707"/>
                <a:gd name="connsiteY21" fmla="*/ 515649 h 3705658"/>
                <a:gd name="connsiteX22" fmla="*/ 2200707 w 2200707"/>
                <a:gd name="connsiteY22" fmla="*/ 0 h 3705658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652154 w 2200707"/>
                <a:gd name="connsiteY8" fmla="*/ 2583440 h 3717780"/>
                <a:gd name="connsiteX9" fmla="*/ 1361209 w 2200707"/>
                <a:gd name="connsiteY9" fmla="*/ 2313276 h 3717780"/>
                <a:gd name="connsiteX10" fmla="*/ 966354 w 2200707"/>
                <a:gd name="connsiteY10" fmla="*/ 2292494 h 3717780"/>
                <a:gd name="connsiteX11" fmla="*/ 581891 w 2200707"/>
                <a:gd name="connsiteY11" fmla="*/ 2427576 h 3717780"/>
                <a:gd name="connsiteX12" fmla="*/ 488373 w 2200707"/>
                <a:gd name="connsiteY12" fmla="*/ 2843212 h 3717780"/>
                <a:gd name="connsiteX13" fmla="*/ 135082 w 2200707"/>
                <a:gd name="connsiteY13" fmla="*/ 2604221 h 3717780"/>
                <a:gd name="connsiteX14" fmla="*/ 0 w 2200707"/>
                <a:gd name="connsiteY14" fmla="*/ 2084676 h 3717780"/>
                <a:gd name="connsiteX15" fmla="*/ 249382 w 2200707"/>
                <a:gd name="connsiteY15" fmla="*/ 1617085 h 3717780"/>
                <a:gd name="connsiteX16" fmla="*/ 883227 w 2200707"/>
                <a:gd name="connsiteY16" fmla="*/ 1523567 h 3717780"/>
                <a:gd name="connsiteX17" fmla="*/ 1610591 w 2200707"/>
                <a:gd name="connsiteY17" fmla="*/ 1887249 h 3717780"/>
                <a:gd name="connsiteX18" fmla="*/ 2026227 w 2200707"/>
                <a:gd name="connsiteY18" fmla="*/ 2739303 h 3717780"/>
                <a:gd name="connsiteX19" fmla="*/ 2026227 w 2200707"/>
                <a:gd name="connsiteY19" fmla="*/ 2375621 h 3717780"/>
                <a:gd name="connsiteX20" fmla="*/ 1652154 w 2200707"/>
                <a:gd name="connsiteY20" fmla="*/ 1305358 h 3717780"/>
                <a:gd name="connsiteX21" fmla="*/ 1745673 w 2200707"/>
                <a:gd name="connsiteY21" fmla="*/ 515649 h 3717780"/>
                <a:gd name="connsiteX22" fmla="*/ 2200707 w 2200707"/>
                <a:gd name="connsiteY22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1745673 w 2200707"/>
                <a:gd name="connsiteY20" fmla="*/ 515649 h 3717780"/>
                <a:gd name="connsiteX21" fmla="*/ 2200707 w 2200707"/>
                <a:gd name="connsiteY21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35752 w 2200707"/>
                <a:gd name="connsiteY17" fmla="*/ 264405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00707" h="3717780">
                  <a:moveTo>
                    <a:pt x="807460" y="3717780"/>
                  </a:moveTo>
                  <a:lnTo>
                    <a:pt x="1371600" y="3705658"/>
                  </a:lnTo>
                  <a:lnTo>
                    <a:pt x="1652154" y="3529012"/>
                  </a:lnTo>
                  <a:lnTo>
                    <a:pt x="1849582" y="3238067"/>
                  </a:lnTo>
                  <a:lnTo>
                    <a:pt x="1433945" y="3227676"/>
                  </a:lnTo>
                  <a:lnTo>
                    <a:pt x="1330036" y="3071812"/>
                  </a:lnTo>
                  <a:lnTo>
                    <a:pt x="1413164" y="2926340"/>
                  </a:lnTo>
                  <a:lnTo>
                    <a:pt x="1901536" y="2936730"/>
                  </a:lnTo>
                  <a:lnTo>
                    <a:pt x="1361209" y="2313276"/>
                  </a:lnTo>
                  <a:lnTo>
                    <a:pt x="966354" y="2292494"/>
                  </a:lnTo>
                  <a:lnTo>
                    <a:pt x="581891" y="2427576"/>
                  </a:lnTo>
                  <a:lnTo>
                    <a:pt x="488373" y="2843212"/>
                  </a:lnTo>
                  <a:lnTo>
                    <a:pt x="135082" y="2604221"/>
                  </a:lnTo>
                  <a:lnTo>
                    <a:pt x="0" y="2084676"/>
                  </a:lnTo>
                  <a:lnTo>
                    <a:pt x="249382" y="1617085"/>
                  </a:lnTo>
                  <a:lnTo>
                    <a:pt x="883227" y="1523567"/>
                  </a:lnTo>
                  <a:lnTo>
                    <a:pt x="1610591" y="1887249"/>
                  </a:lnTo>
                  <a:lnTo>
                    <a:pt x="2035752" y="2644053"/>
                  </a:lnTo>
                  <a:lnTo>
                    <a:pt x="2026227" y="2375621"/>
                  </a:lnTo>
                  <a:lnTo>
                    <a:pt x="1652154" y="1305358"/>
                  </a:lnTo>
                  <a:lnTo>
                    <a:pt x="2200707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3553691" y="4152035"/>
              <a:ext cx="1400608" cy="1313150"/>
            </a:xfrm>
            <a:custGeom>
              <a:avLst/>
              <a:gdLst>
                <a:gd name="connsiteX0" fmla="*/ 31173 w 1433945"/>
                <a:gd name="connsiteY0" fmla="*/ 311727 h 1641764"/>
                <a:gd name="connsiteX1" fmla="*/ 0 w 1433945"/>
                <a:gd name="connsiteY1" fmla="*/ 394855 h 1641764"/>
                <a:gd name="connsiteX2" fmla="*/ 207818 w 1433945"/>
                <a:gd name="connsiteY2" fmla="*/ 789709 h 1641764"/>
                <a:gd name="connsiteX3" fmla="*/ 613064 w 1433945"/>
                <a:gd name="connsiteY3" fmla="*/ 789709 h 1641764"/>
                <a:gd name="connsiteX4" fmla="*/ 893618 w 1433945"/>
                <a:gd name="connsiteY4" fmla="*/ 623455 h 1641764"/>
                <a:gd name="connsiteX5" fmla="*/ 1205345 w 1433945"/>
                <a:gd name="connsiteY5" fmla="*/ 0 h 1641764"/>
                <a:gd name="connsiteX6" fmla="*/ 1122218 w 1433945"/>
                <a:gd name="connsiteY6" fmla="*/ 529936 h 1641764"/>
                <a:gd name="connsiteX7" fmla="*/ 1091045 w 1433945"/>
                <a:gd name="connsiteY7" fmla="*/ 1163782 h 1641764"/>
                <a:gd name="connsiteX8" fmla="*/ 1433945 w 1433945"/>
                <a:gd name="connsiteY8" fmla="*/ 1641764 h 1641764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122218 w 1400608"/>
                <a:gd name="connsiteY6" fmla="*/ 529936 h 1589376"/>
                <a:gd name="connsiteX7" fmla="*/ 1091045 w 1400608"/>
                <a:gd name="connsiteY7" fmla="*/ 1163782 h 1589376"/>
                <a:gd name="connsiteX8" fmla="*/ 1400608 w 1400608"/>
                <a:gd name="connsiteY8" fmla="*/ 1589376 h 1589376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091045 w 1400608"/>
                <a:gd name="connsiteY6" fmla="*/ 1163782 h 1589376"/>
                <a:gd name="connsiteX7" fmla="*/ 1400608 w 1400608"/>
                <a:gd name="connsiteY7" fmla="*/ 1589376 h 1589376"/>
                <a:gd name="connsiteX0" fmla="*/ 0 w 1400608"/>
                <a:gd name="connsiteY0" fmla="*/ 394855 h 1589376"/>
                <a:gd name="connsiteX1" fmla="*/ 207818 w 1400608"/>
                <a:gd name="connsiteY1" fmla="*/ 789709 h 1589376"/>
                <a:gd name="connsiteX2" fmla="*/ 613064 w 1400608"/>
                <a:gd name="connsiteY2" fmla="*/ 789709 h 1589376"/>
                <a:gd name="connsiteX3" fmla="*/ 893618 w 1400608"/>
                <a:gd name="connsiteY3" fmla="*/ 623455 h 1589376"/>
                <a:gd name="connsiteX4" fmla="*/ 1205345 w 1400608"/>
                <a:gd name="connsiteY4" fmla="*/ 0 h 1589376"/>
                <a:gd name="connsiteX5" fmla="*/ 1091045 w 1400608"/>
                <a:gd name="connsiteY5" fmla="*/ 1163782 h 1589376"/>
                <a:gd name="connsiteX6" fmla="*/ 1400608 w 1400608"/>
                <a:gd name="connsiteY6" fmla="*/ 1589376 h 1589376"/>
                <a:gd name="connsiteX0" fmla="*/ 0 w 1400608"/>
                <a:gd name="connsiteY0" fmla="*/ 342467 h 1536988"/>
                <a:gd name="connsiteX1" fmla="*/ 207818 w 1400608"/>
                <a:gd name="connsiteY1" fmla="*/ 737321 h 1536988"/>
                <a:gd name="connsiteX2" fmla="*/ 613064 w 1400608"/>
                <a:gd name="connsiteY2" fmla="*/ 737321 h 1536988"/>
                <a:gd name="connsiteX3" fmla="*/ 893618 w 1400608"/>
                <a:gd name="connsiteY3" fmla="*/ 571067 h 1536988"/>
                <a:gd name="connsiteX4" fmla="*/ 1205345 w 1400608"/>
                <a:gd name="connsiteY4" fmla="*/ 0 h 1536988"/>
                <a:gd name="connsiteX5" fmla="*/ 1091045 w 1400608"/>
                <a:gd name="connsiteY5" fmla="*/ 1111394 h 1536988"/>
                <a:gd name="connsiteX6" fmla="*/ 1400608 w 1400608"/>
                <a:gd name="connsiteY6" fmla="*/ 1536988 h 1536988"/>
                <a:gd name="connsiteX0" fmla="*/ 0 w 1400608"/>
                <a:gd name="connsiteY0" fmla="*/ 118629 h 1313150"/>
                <a:gd name="connsiteX1" fmla="*/ 207818 w 1400608"/>
                <a:gd name="connsiteY1" fmla="*/ 513483 h 1313150"/>
                <a:gd name="connsiteX2" fmla="*/ 613064 w 1400608"/>
                <a:gd name="connsiteY2" fmla="*/ 513483 h 1313150"/>
                <a:gd name="connsiteX3" fmla="*/ 893618 w 1400608"/>
                <a:gd name="connsiteY3" fmla="*/ 347229 h 1313150"/>
                <a:gd name="connsiteX4" fmla="*/ 1191057 w 1400608"/>
                <a:gd name="connsiteY4" fmla="*/ 0 h 1313150"/>
                <a:gd name="connsiteX5" fmla="*/ 1091045 w 1400608"/>
                <a:gd name="connsiteY5" fmla="*/ 887556 h 1313150"/>
                <a:gd name="connsiteX6" fmla="*/ 1400608 w 1400608"/>
                <a:gd name="connsiteY6" fmla="*/ 1313150 h 131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0608" h="1313150">
                  <a:moveTo>
                    <a:pt x="0" y="118629"/>
                  </a:moveTo>
                  <a:lnTo>
                    <a:pt x="207818" y="513483"/>
                  </a:lnTo>
                  <a:lnTo>
                    <a:pt x="613064" y="513483"/>
                  </a:lnTo>
                  <a:lnTo>
                    <a:pt x="893618" y="347229"/>
                  </a:lnTo>
                  <a:lnTo>
                    <a:pt x="1191057" y="0"/>
                  </a:lnTo>
                  <a:lnTo>
                    <a:pt x="1091045" y="887556"/>
                  </a:lnTo>
                  <a:lnTo>
                    <a:pt x="1400608" y="131315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Oval 1"/>
          <p:cNvSpPr/>
          <p:nvPr/>
        </p:nvSpPr>
        <p:spPr>
          <a:xfrm>
            <a:off x="609600" y="2157415"/>
            <a:ext cx="76200" cy="76200"/>
          </a:xfrm>
          <a:prstGeom prst="ellipse">
            <a:avLst/>
          </a:prstGeom>
          <a:solidFill>
            <a:srgbClr val="FFC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53408" y="2628902"/>
            <a:ext cx="76200" cy="76200"/>
          </a:xfrm>
          <a:prstGeom prst="ellipse">
            <a:avLst/>
          </a:prstGeom>
          <a:solidFill>
            <a:srgbClr val="C0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062720" y="4481515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724457" y="4236464"/>
            <a:ext cx="76200" cy="76200"/>
          </a:xfrm>
          <a:prstGeom prst="ellipse">
            <a:avLst/>
          </a:prstGeom>
          <a:solidFill>
            <a:srgbClr val="7030A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004147" y="1846649"/>
            <a:ext cx="76200" cy="76200"/>
          </a:xfrm>
          <a:prstGeom prst="ellipse">
            <a:avLst/>
          </a:prstGeom>
          <a:solidFill>
            <a:srgbClr val="92D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862263" y="3465121"/>
            <a:ext cx="76200" cy="76200"/>
          </a:xfrm>
          <a:prstGeom prst="ellipse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862263" y="5025801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6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 flipH="1">
            <a:off x="2590800" y="575830"/>
            <a:ext cx="2200708" cy="4910570"/>
            <a:chOff x="2753591" y="554615"/>
            <a:chExt cx="2200708" cy="4910570"/>
          </a:xfrm>
        </p:grpSpPr>
        <p:sp>
          <p:nvSpPr>
            <p:cNvPr id="21" name="Freeform 20"/>
            <p:cNvSpPr/>
            <p:nvPr/>
          </p:nvSpPr>
          <p:spPr>
            <a:xfrm>
              <a:off x="2753591" y="554615"/>
              <a:ext cx="2200707" cy="3717780"/>
            </a:xfrm>
            <a:custGeom>
              <a:avLst/>
              <a:gdLst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09354 w 2234045"/>
                <a:gd name="connsiteY30" fmla="*/ 103909 h 3730337"/>
                <a:gd name="connsiteX31" fmla="*/ 2161309 w 2234045"/>
                <a:gd name="connsiteY31" fmla="*/ 83128 h 3730337"/>
                <a:gd name="connsiteX32" fmla="*/ 2234045 w 2234045"/>
                <a:gd name="connsiteY32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61309 w 2234045"/>
                <a:gd name="connsiteY30" fmla="*/ 83128 h 3730337"/>
                <a:gd name="connsiteX31" fmla="*/ 2234045 w 2234045"/>
                <a:gd name="connsiteY31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161309 w 2234045"/>
                <a:gd name="connsiteY29" fmla="*/ 83128 h 3730337"/>
                <a:gd name="connsiteX30" fmla="*/ 2234045 w 2234045"/>
                <a:gd name="connsiteY30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161309 w 2234045"/>
                <a:gd name="connsiteY28" fmla="*/ 83128 h 3730337"/>
                <a:gd name="connsiteX29" fmla="*/ 2234045 w 2234045"/>
                <a:gd name="connsiteY29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2161309 w 2234045"/>
                <a:gd name="connsiteY27" fmla="*/ 83128 h 3730337"/>
                <a:gd name="connsiteX28" fmla="*/ 2234045 w 2234045"/>
                <a:gd name="connsiteY28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2161309 w 2234045"/>
                <a:gd name="connsiteY26" fmla="*/ 83128 h 3730337"/>
                <a:gd name="connsiteX27" fmla="*/ 2234045 w 2234045"/>
                <a:gd name="connsiteY27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2161309 w 2234045"/>
                <a:gd name="connsiteY25" fmla="*/ 83128 h 3730337"/>
                <a:gd name="connsiteX26" fmla="*/ 2234045 w 2234045"/>
                <a:gd name="connsiteY26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2161309 w 2234045"/>
                <a:gd name="connsiteY24" fmla="*/ 83128 h 3730337"/>
                <a:gd name="connsiteX25" fmla="*/ 2234045 w 2234045"/>
                <a:gd name="connsiteY25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161309 w 2234045"/>
                <a:gd name="connsiteY23" fmla="*/ 83128 h 3730337"/>
                <a:gd name="connsiteX24" fmla="*/ 2234045 w 2234045"/>
                <a:gd name="connsiteY24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234045 w 2234045"/>
                <a:gd name="connsiteY23" fmla="*/ 0 h 3730337"/>
                <a:gd name="connsiteX0" fmla="*/ 831273 w 2200707"/>
                <a:gd name="connsiteY0" fmla="*/ 3622530 h 3716049"/>
                <a:gd name="connsiteX1" fmla="*/ 1059873 w 2200707"/>
                <a:gd name="connsiteY1" fmla="*/ 3716049 h 3716049"/>
                <a:gd name="connsiteX2" fmla="*/ 1371600 w 2200707"/>
                <a:gd name="connsiteY2" fmla="*/ 3705658 h 3716049"/>
                <a:gd name="connsiteX3" fmla="*/ 1652154 w 2200707"/>
                <a:gd name="connsiteY3" fmla="*/ 3529012 h 3716049"/>
                <a:gd name="connsiteX4" fmla="*/ 1849582 w 2200707"/>
                <a:gd name="connsiteY4" fmla="*/ 3238067 h 3716049"/>
                <a:gd name="connsiteX5" fmla="*/ 1433945 w 2200707"/>
                <a:gd name="connsiteY5" fmla="*/ 3227676 h 3716049"/>
                <a:gd name="connsiteX6" fmla="*/ 1330036 w 2200707"/>
                <a:gd name="connsiteY6" fmla="*/ 3071812 h 3716049"/>
                <a:gd name="connsiteX7" fmla="*/ 1413164 w 2200707"/>
                <a:gd name="connsiteY7" fmla="*/ 2926340 h 3716049"/>
                <a:gd name="connsiteX8" fmla="*/ 1901536 w 2200707"/>
                <a:gd name="connsiteY8" fmla="*/ 2936730 h 3716049"/>
                <a:gd name="connsiteX9" fmla="*/ 1652154 w 2200707"/>
                <a:gd name="connsiteY9" fmla="*/ 2583440 h 3716049"/>
                <a:gd name="connsiteX10" fmla="*/ 1361209 w 2200707"/>
                <a:gd name="connsiteY10" fmla="*/ 2313276 h 3716049"/>
                <a:gd name="connsiteX11" fmla="*/ 966354 w 2200707"/>
                <a:gd name="connsiteY11" fmla="*/ 2292494 h 3716049"/>
                <a:gd name="connsiteX12" fmla="*/ 581891 w 2200707"/>
                <a:gd name="connsiteY12" fmla="*/ 2427576 h 3716049"/>
                <a:gd name="connsiteX13" fmla="*/ 488373 w 2200707"/>
                <a:gd name="connsiteY13" fmla="*/ 2843212 h 3716049"/>
                <a:gd name="connsiteX14" fmla="*/ 135082 w 2200707"/>
                <a:gd name="connsiteY14" fmla="*/ 2604221 h 3716049"/>
                <a:gd name="connsiteX15" fmla="*/ 0 w 2200707"/>
                <a:gd name="connsiteY15" fmla="*/ 2084676 h 3716049"/>
                <a:gd name="connsiteX16" fmla="*/ 249382 w 2200707"/>
                <a:gd name="connsiteY16" fmla="*/ 1617085 h 3716049"/>
                <a:gd name="connsiteX17" fmla="*/ 883227 w 2200707"/>
                <a:gd name="connsiteY17" fmla="*/ 1523567 h 3716049"/>
                <a:gd name="connsiteX18" fmla="*/ 1610591 w 2200707"/>
                <a:gd name="connsiteY18" fmla="*/ 1887249 h 3716049"/>
                <a:gd name="connsiteX19" fmla="*/ 2026227 w 2200707"/>
                <a:gd name="connsiteY19" fmla="*/ 2739303 h 3716049"/>
                <a:gd name="connsiteX20" fmla="*/ 2026227 w 2200707"/>
                <a:gd name="connsiteY20" fmla="*/ 2375621 h 3716049"/>
                <a:gd name="connsiteX21" fmla="*/ 1652154 w 2200707"/>
                <a:gd name="connsiteY21" fmla="*/ 1305358 h 3716049"/>
                <a:gd name="connsiteX22" fmla="*/ 1745673 w 2200707"/>
                <a:gd name="connsiteY22" fmla="*/ 515649 h 3716049"/>
                <a:gd name="connsiteX23" fmla="*/ 2200707 w 2200707"/>
                <a:gd name="connsiteY23" fmla="*/ 0 h 3716049"/>
                <a:gd name="connsiteX0" fmla="*/ 831273 w 2200707"/>
                <a:gd name="connsiteY0" fmla="*/ 3622530 h 3705658"/>
                <a:gd name="connsiteX1" fmla="*/ 1371600 w 2200707"/>
                <a:gd name="connsiteY1" fmla="*/ 3705658 h 3705658"/>
                <a:gd name="connsiteX2" fmla="*/ 1652154 w 2200707"/>
                <a:gd name="connsiteY2" fmla="*/ 3529012 h 3705658"/>
                <a:gd name="connsiteX3" fmla="*/ 1849582 w 2200707"/>
                <a:gd name="connsiteY3" fmla="*/ 3238067 h 3705658"/>
                <a:gd name="connsiteX4" fmla="*/ 1433945 w 2200707"/>
                <a:gd name="connsiteY4" fmla="*/ 3227676 h 3705658"/>
                <a:gd name="connsiteX5" fmla="*/ 1330036 w 2200707"/>
                <a:gd name="connsiteY5" fmla="*/ 3071812 h 3705658"/>
                <a:gd name="connsiteX6" fmla="*/ 1413164 w 2200707"/>
                <a:gd name="connsiteY6" fmla="*/ 2926340 h 3705658"/>
                <a:gd name="connsiteX7" fmla="*/ 1901536 w 2200707"/>
                <a:gd name="connsiteY7" fmla="*/ 2936730 h 3705658"/>
                <a:gd name="connsiteX8" fmla="*/ 1652154 w 2200707"/>
                <a:gd name="connsiteY8" fmla="*/ 2583440 h 3705658"/>
                <a:gd name="connsiteX9" fmla="*/ 1361209 w 2200707"/>
                <a:gd name="connsiteY9" fmla="*/ 2313276 h 3705658"/>
                <a:gd name="connsiteX10" fmla="*/ 966354 w 2200707"/>
                <a:gd name="connsiteY10" fmla="*/ 2292494 h 3705658"/>
                <a:gd name="connsiteX11" fmla="*/ 581891 w 2200707"/>
                <a:gd name="connsiteY11" fmla="*/ 2427576 h 3705658"/>
                <a:gd name="connsiteX12" fmla="*/ 488373 w 2200707"/>
                <a:gd name="connsiteY12" fmla="*/ 2843212 h 3705658"/>
                <a:gd name="connsiteX13" fmla="*/ 135082 w 2200707"/>
                <a:gd name="connsiteY13" fmla="*/ 2604221 h 3705658"/>
                <a:gd name="connsiteX14" fmla="*/ 0 w 2200707"/>
                <a:gd name="connsiteY14" fmla="*/ 2084676 h 3705658"/>
                <a:gd name="connsiteX15" fmla="*/ 249382 w 2200707"/>
                <a:gd name="connsiteY15" fmla="*/ 1617085 h 3705658"/>
                <a:gd name="connsiteX16" fmla="*/ 883227 w 2200707"/>
                <a:gd name="connsiteY16" fmla="*/ 1523567 h 3705658"/>
                <a:gd name="connsiteX17" fmla="*/ 1610591 w 2200707"/>
                <a:gd name="connsiteY17" fmla="*/ 1887249 h 3705658"/>
                <a:gd name="connsiteX18" fmla="*/ 2026227 w 2200707"/>
                <a:gd name="connsiteY18" fmla="*/ 2739303 h 3705658"/>
                <a:gd name="connsiteX19" fmla="*/ 2026227 w 2200707"/>
                <a:gd name="connsiteY19" fmla="*/ 2375621 h 3705658"/>
                <a:gd name="connsiteX20" fmla="*/ 1652154 w 2200707"/>
                <a:gd name="connsiteY20" fmla="*/ 1305358 h 3705658"/>
                <a:gd name="connsiteX21" fmla="*/ 1745673 w 2200707"/>
                <a:gd name="connsiteY21" fmla="*/ 515649 h 3705658"/>
                <a:gd name="connsiteX22" fmla="*/ 2200707 w 2200707"/>
                <a:gd name="connsiteY22" fmla="*/ 0 h 3705658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652154 w 2200707"/>
                <a:gd name="connsiteY8" fmla="*/ 2583440 h 3717780"/>
                <a:gd name="connsiteX9" fmla="*/ 1361209 w 2200707"/>
                <a:gd name="connsiteY9" fmla="*/ 2313276 h 3717780"/>
                <a:gd name="connsiteX10" fmla="*/ 966354 w 2200707"/>
                <a:gd name="connsiteY10" fmla="*/ 2292494 h 3717780"/>
                <a:gd name="connsiteX11" fmla="*/ 581891 w 2200707"/>
                <a:gd name="connsiteY11" fmla="*/ 2427576 h 3717780"/>
                <a:gd name="connsiteX12" fmla="*/ 488373 w 2200707"/>
                <a:gd name="connsiteY12" fmla="*/ 2843212 h 3717780"/>
                <a:gd name="connsiteX13" fmla="*/ 135082 w 2200707"/>
                <a:gd name="connsiteY13" fmla="*/ 2604221 h 3717780"/>
                <a:gd name="connsiteX14" fmla="*/ 0 w 2200707"/>
                <a:gd name="connsiteY14" fmla="*/ 2084676 h 3717780"/>
                <a:gd name="connsiteX15" fmla="*/ 249382 w 2200707"/>
                <a:gd name="connsiteY15" fmla="*/ 1617085 h 3717780"/>
                <a:gd name="connsiteX16" fmla="*/ 883227 w 2200707"/>
                <a:gd name="connsiteY16" fmla="*/ 1523567 h 3717780"/>
                <a:gd name="connsiteX17" fmla="*/ 1610591 w 2200707"/>
                <a:gd name="connsiteY17" fmla="*/ 1887249 h 3717780"/>
                <a:gd name="connsiteX18" fmla="*/ 2026227 w 2200707"/>
                <a:gd name="connsiteY18" fmla="*/ 2739303 h 3717780"/>
                <a:gd name="connsiteX19" fmla="*/ 2026227 w 2200707"/>
                <a:gd name="connsiteY19" fmla="*/ 2375621 h 3717780"/>
                <a:gd name="connsiteX20" fmla="*/ 1652154 w 2200707"/>
                <a:gd name="connsiteY20" fmla="*/ 1305358 h 3717780"/>
                <a:gd name="connsiteX21" fmla="*/ 1745673 w 2200707"/>
                <a:gd name="connsiteY21" fmla="*/ 515649 h 3717780"/>
                <a:gd name="connsiteX22" fmla="*/ 2200707 w 2200707"/>
                <a:gd name="connsiteY22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1745673 w 2200707"/>
                <a:gd name="connsiteY20" fmla="*/ 515649 h 3717780"/>
                <a:gd name="connsiteX21" fmla="*/ 2200707 w 2200707"/>
                <a:gd name="connsiteY21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35752 w 2200707"/>
                <a:gd name="connsiteY17" fmla="*/ 264405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00707" h="3717780">
                  <a:moveTo>
                    <a:pt x="807460" y="3717780"/>
                  </a:moveTo>
                  <a:lnTo>
                    <a:pt x="1371600" y="3705658"/>
                  </a:lnTo>
                  <a:lnTo>
                    <a:pt x="1652154" y="3529012"/>
                  </a:lnTo>
                  <a:lnTo>
                    <a:pt x="1849582" y="3238067"/>
                  </a:lnTo>
                  <a:lnTo>
                    <a:pt x="1433945" y="3227676"/>
                  </a:lnTo>
                  <a:lnTo>
                    <a:pt x="1330036" y="3071812"/>
                  </a:lnTo>
                  <a:lnTo>
                    <a:pt x="1413164" y="2926340"/>
                  </a:lnTo>
                  <a:lnTo>
                    <a:pt x="1901536" y="2936730"/>
                  </a:lnTo>
                  <a:lnTo>
                    <a:pt x="1361209" y="2313276"/>
                  </a:lnTo>
                  <a:lnTo>
                    <a:pt x="966354" y="2292494"/>
                  </a:lnTo>
                  <a:lnTo>
                    <a:pt x="581891" y="2427576"/>
                  </a:lnTo>
                  <a:lnTo>
                    <a:pt x="488373" y="2843212"/>
                  </a:lnTo>
                  <a:lnTo>
                    <a:pt x="135082" y="2604221"/>
                  </a:lnTo>
                  <a:lnTo>
                    <a:pt x="0" y="2084676"/>
                  </a:lnTo>
                  <a:lnTo>
                    <a:pt x="249382" y="1617085"/>
                  </a:lnTo>
                  <a:lnTo>
                    <a:pt x="883227" y="1523567"/>
                  </a:lnTo>
                  <a:lnTo>
                    <a:pt x="1610591" y="1887249"/>
                  </a:lnTo>
                  <a:lnTo>
                    <a:pt x="2035752" y="2644053"/>
                  </a:lnTo>
                  <a:lnTo>
                    <a:pt x="2026227" y="2375621"/>
                  </a:lnTo>
                  <a:lnTo>
                    <a:pt x="1652154" y="1305358"/>
                  </a:lnTo>
                  <a:lnTo>
                    <a:pt x="2200707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3553691" y="4152035"/>
              <a:ext cx="1400608" cy="1313150"/>
            </a:xfrm>
            <a:custGeom>
              <a:avLst/>
              <a:gdLst>
                <a:gd name="connsiteX0" fmla="*/ 31173 w 1433945"/>
                <a:gd name="connsiteY0" fmla="*/ 311727 h 1641764"/>
                <a:gd name="connsiteX1" fmla="*/ 0 w 1433945"/>
                <a:gd name="connsiteY1" fmla="*/ 394855 h 1641764"/>
                <a:gd name="connsiteX2" fmla="*/ 207818 w 1433945"/>
                <a:gd name="connsiteY2" fmla="*/ 789709 h 1641764"/>
                <a:gd name="connsiteX3" fmla="*/ 613064 w 1433945"/>
                <a:gd name="connsiteY3" fmla="*/ 789709 h 1641764"/>
                <a:gd name="connsiteX4" fmla="*/ 893618 w 1433945"/>
                <a:gd name="connsiteY4" fmla="*/ 623455 h 1641764"/>
                <a:gd name="connsiteX5" fmla="*/ 1205345 w 1433945"/>
                <a:gd name="connsiteY5" fmla="*/ 0 h 1641764"/>
                <a:gd name="connsiteX6" fmla="*/ 1122218 w 1433945"/>
                <a:gd name="connsiteY6" fmla="*/ 529936 h 1641764"/>
                <a:gd name="connsiteX7" fmla="*/ 1091045 w 1433945"/>
                <a:gd name="connsiteY7" fmla="*/ 1163782 h 1641764"/>
                <a:gd name="connsiteX8" fmla="*/ 1433945 w 1433945"/>
                <a:gd name="connsiteY8" fmla="*/ 1641764 h 1641764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122218 w 1400608"/>
                <a:gd name="connsiteY6" fmla="*/ 529936 h 1589376"/>
                <a:gd name="connsiteX7" fmla="*/ 1091045 w 1400608"/>
                <a:gd name="connsiteY7" fmla="*/ 1163782 h 1589376"/>
                <a:gd name="connsiteX8" fmla="*/ 1400608 w 1400608"/>
                <a:gd name="connsiteY8" fmla="*/ 1589376 h 1589376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091045 w 1400608"/>
                <a:gd name="connsiteY6" fmla="*/ 1163782 h 1589376"/>
                <a:gd name="connsiteX7" fmla="*/ 1400608 w 1400608"/>
                <a:gd name="connsiteY7" fmla="*/ 1589376 h 1589376"/>
                <a:gd name="connsiteX0" fmla="*/ 0 w 1400608"/>
                <a:gd name="connsiteY0" fmla="*/ 394855 h 1589376"/>
                <a:gd name="connsiteX1" fmla="*/ 207818 w 1400608"/>
                <a:gd name="connsiteY1" fmla="*/ 789709 h 1589376"/>
                <a:gd name="connsiteX2" fmla="*/ 613064 w 1400608"/>
                <a:gd name="connsiteY2" fmla="*/ 789709 h 1589376"/>
                <a:gd name="connsiteX3" fmla="*/ 893618 w 1400608"/>
                <a:gd name="connsiteY3" fmla="*/ 623455 h 1589376"/>
                <a:gd name="connsiteX4" fmla="*/ 1205345 w 1400608"/>
                <a:gd name="connsiteY4" fmla="*/ 0 h 1589376"/>
                <a:gd name="connsiteX5" fmla="*/ 1091045 w 1400608"/>
                <a:gd name="connsiteY5" fmla="*/ 1163782 h 1589376"/>
                <a:gd name="connsiteX6" fmla="*/ 1400608 w 1400608"/>
                <a:gd name="connsiteY6" fmla="*/ 1589376 h 1589376"/>
                <a:gd name="connsiteX0" fmla="*/ 0 w 1400608"/>
                <a:gd name="connsiteY0" fmla="*/ 342467 h 1536988"/>
                <a:gd name="connsiteX1" fmla="*/ 207818 w 1400608"/>
                <a:gd name="connsiteY1" fmla="*/ 737321 h 1536988"/>
                <a:gd name="connsiteX2" fmla="*/ 613064 w 1400608"/>
                <a:gd name="connsiteY2" fmla="*/ 737321 h 1536988"/>
                <a:gd name="connsiteX3" fmla="*/ 893618 w 1400608"/>
                <a:gd name="connsiteY3" fmla="*/ 571067 h 1536988"/>
                <a:gd name="connsiteX4" fmla="*/ 1205345 w 1400608"/>
                <a:gd name="connsiteY4" fmla="*/ 0 h 1536988"/>
                <a:gd name="connsiteX5" fmla="*/ 1091045 w 1400608"/>
                <a:gd name="connsiteY5" fmla="*/ 1111394 h 1536988"/>
                <a:gd name="connsiteX6" fmla="*/ 1400608 w 1400608"/>
                <a:gd name="connsiteY6" fmla="*/ 1536988 h 1536988"/>
                <a:gd name="connsiteX0" fmla="*/ 0 w 1400608"/>
                <a:gd name="connsiteY0" fmla="*/ 118629 h 1313150"/>
                <a:gd name="connsiteX1" fmla="*/ 207818 w 1400608"/>
                <a:gd name="connsiteY1" fmla="*/ 513483 h 1313150"/>
                <a:gd name="connsiteX2" fmla="*/ 613064 w 1400608"/>
                <a:gd name="connsiteY2" fmla="*/ 513483 h 1313150"/>
                <a:gd name="connsiteX3" fmla="*/ 893618 w 1400608"/>
                <a:gd name="connsiteY3" fmla="*/ 347229 h 1313150"/>
                <a:gd name="connsiteX4" fmla="*/ 1191057 w 1400608"/>
                <a:gd name="connsiteY4" fmla="*/ 0 h 1313150"/>
                <a:gd name="connsiteX5" fmla="*/ 1091045 w 1400608"/>
                <a:gd name="connsiteY5" fmla="*/ 887556 h 1313150"/>
                <a:gd name="connsiteX6" fmla="*/ 1400608 w 1400608"/>
                <a:gd name="connsiteY6" fmla="*/ 1313150 h 131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0608" h="1313150">
                  <a:moveTo>
                    <a:pt x="0" y="118629"/>
                  </a:moveTo>
                  <a:lnTo>
                    <a:pt x="207818" y="513483"/>
                  </a:lnTo>
                  <a:lnTo>
                    <a:pt x="613064" y="513483"/>
                  </a:lnTo>
                  <a:lnTo>
                    <a:pt x="893618" y="347229"/>
                  </a:lnTo>
                  <a:lnTo>
                    <a:pt x="1191057" y="0"/>
                  </a:lnTo>
                  <a:lnTo>
                    <a:pt x="1091045" y="887556"/>
                  </a:lnTo>
                  <a:lnTo>
                    <a:pt x="1400608" y="131315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90092" y="575830"/>
            <a:ext cx="2200708" cy="4910570"/>
            <a:chOff x="2753591" y="554615"/>
            <a:chExt cx="2200708" cy="4910570"/>
          </a:xfrm>
        </p:grpSpPr>
        <p:sp>
          <p:nvSpPr>
            <p:cNvPr id="24" name="Freeform 23"/>
            <p:cNvSpPr/>
            <p:nvPr/>
          </p:nvSpPr>
          <p:spPr>
            <a:xfrm>
              <a:off x="2753591" y="554615"/>
              <a:ext cx="2200707" cy="3717780"/>
            </a:xfrm>
            <a:custGeom>
              <a:avLst/>
              <a:gdLst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09354 w 2234045"/>
                <a:gd name="connsiteY30" fmla="*/ 103909 h 3730337"/>
                <a:gd name="connsiteX31" fmla="*/ 2161309 w 2234045"/>
                <a:gd name="connsiteY31" fmla="*/ 83128 h 3730337"/>
                <a:gd name="connsiteX32" fmla="*/ 2234045 w 2234045"/>
                <a:gd name="connsiteY32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61309 w 2234045"/>
                <a:gd name="connsiteY30" fmla="*/ 83128 h 3730337"/>
                <a:gd name="connsiteX31" fmla="*/ 2234045 w 2234045"/>
                <a:gd name="connsiteY31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161309 w 2234045"/>
                <a:gd name="connsiteY29" fmla="*/ 83128 h 3730337"/>
                <a:gd name="connsiteX30" fmla="*/ 2234045 w 2234045"/>
                <a:gd name="connsiteY30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161309 w 2234045"/>
                <a:gd name="connsiteY28" fmla="*/ 83128 h 3730337"/>
                <a:gd name="connsiteX29" fmla="*/ 2234045 w 2234045"/>
                <a:gd name="connsiteY29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2161309 w 2234045"/>
                <a:gd name="connsiteY27" fmla="*/ 83128 h 3730337"/>
                <a:gd name="connsiteX28" fmla="*/ 2234045 w 2234045"/>
                <a:gd name="connsiteY28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2161309 w 2234045"/>
                <a:gd name="connsiteY26" fmla="*/ 83128 h 3730337"/>
                <a:gd name="connsiteX27" fmla="*/ 2234045 w 2234045"/>
                <a:gd name="connsiteY27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2161309 w 2234045"/>
                <a:gd name="connsiteY25" fmla="*/ 83128 h 3730337"/>
                <a:gd name="connsiteX26" fmla="*/ 2234045 w 2234045"/>
                <a:gd name="connsiteY26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2161309 w 2234045"/>
                <a:gd name="connsiteY24" fmla="*/ 83128 h 3730337"/>
                <a:gd name="connsiteX25" fmla="*/ 2234045 w 2234045"/>
                <a:gd name="connsiteY25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161309 w 2234045"/>
                <a:gd name="connsiteY23" fmla="*/ 83128 h 3730337"/>
                <a:gd name="connsiteX24" fmla="*/ 2234045 w 2234045"/>
                <a:gd name="connsiteY24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234045 w 2234045"/>
                <a:gd name="connsiteY23" fmla="*/ 0 h 3730337"/>
                <a:gd name="connsiteX0" fmla="*/ 831273 w 2200707"/>
                <a:gd name="connsiteY0" fmla="*/ 3622530 h 3716049"/>
                <a:gd name="connsiteX1" fmla="*/ 1059873 w 2200707"/>
                <a:gd name="connsiteY1" fmla="*/ 3716049 h 3716049"/>
                <a:gd name="connsiteX2" fmla="*/ 1371600 w 2200707"/>
                <a:gd name="connsiteY2" fmla="*/ 3705658 h 3716049"/>
                <a:gd name="connsiteX3" fmla="*/ 1652154 w 2200707"/>
                <a:gd name="connsiteY3" fmla="*/ 3529012 h 3716049"/>
                <a:gd name="connsiteX4" fmla="*/ 1849582 w 2200707"/>
                <a:gd name="connsiteY4" fmla="*/ 3238067 h 3716049"/>
                <a:gd name="connsiteX5" fmla="*/ 1433945 w 2200707"/>
                <a:gd name="connsiteY5" fmla="*/ 3227676 h 3716049"/>
                <a:gd name="connsiteX6" fmla="*/ 1330036 w 2200707"/>
                <a:gd name="connsiteY6" fmla="*/ 3071812 h 3716049"/>
                <a:gd name="connsiteX7" fmla="*/ 1413164 w 2200707"/>
                <a:gd name="connsiteY7" fmla="*/ 2926340 h 3716049"/>
                <a:gd name="connsiteX8" fmla="*/ 1901536 w 2200707"/>
                <a:gd name="connsiteY8" fmla="*/ 2936730 h 3716049"/>
                <a:gd name="connsiteX9" fmla="*/ 1652154 w 2200707"/>
                <a:gd name="connsiteY9" fmla="*/ 2583440 h 3716049"/>
                <a:gd name="connsiteX10" fmla="*/ 1361209 w 2200707"/>
                <a:gd name="connsiteY10" fmla="*/ 2313276 h 3716049"/>
                <a:gd name="connsiteX11" fmla="*/ 966354 w 2200707"/>
                <a:gd name="connsiteY11" fmla="*/ 2292494 h 3716049"/>
                <a:gd name="connsiteX12" fmla="*/ 581891 w 2200707"/>
                <a:gd name="connsiteY12" fmla="*/ 2427576 h 3716049"/>
                <a:gd name="connsiteX13" fmla="*/ 488373 w 2200707"/>
                <a:gd name="connsiteY13" fmla="*/ 2843212 h 3716049"/>
                <a:gd name="connsiteX14" fmla="*/ 135082 w 2200707"/>
                <a:gd name="connsiteY14" fmla="*/ 2604221 h 3716049"/>
                <a:gd name="connsiteX15" fmla="*/ 0 w 2200707"/>
                <a:gd name="connsiteY15" fmla="*/ 2084676 h 3716049"/>
                <a:gd name="connsiteX16" fmla="*/ 249382 w 2200707"/>
                <a:gd name="connsiteY16" fmla="*/ 1617085 h 3716049"/>
                <a:gd name="connsiteX17" fmla="*/ 883227 w 2200707"/>
                <a:gd name="connsiteY17" fmla="*/ 1523567 h 3716049"/>
                <a:gd name="connsiteX18" fmla="*/ 1610591 w 2200707"/>
                <a:gd name="connsiteY18" fmla="*/ 1887249 h 3716049"/>
                <a:gd name="connsiteX19" fmla="*/ 2026227 w 2200707"/>
                <a:gd name="connsiteY19" fmla="*/ 2739303 h 3716049"/>
                <a:gd name="connsiteX20" fmla="*/ 2026227 w 2200707"/>
                <a:gd name="connsiteY20" fmla="*/ 2375621 h 3716049"/>
                <a:gd name="connsiteX21" fmla="*/ 1652154 w 2200707"/>
                <a:gd name="connsiteY21" fmla="*/ 1305358 h 3716049"/>
                <a:gd name="connsiteX22" fmla="*/ 1745673 w 2200707"/>
                <a:gd name="connsiteY22" fmla="*/ 515649 h 3716049"/>
                <a:gd name="connsiteX23" fmla="*/ 2200707 w 2200707"/>
                <a:gd name="connsiteY23" fmla="*/ 0 h 3716049"/>
                <a:gd name="connsiteX0" fmla="*/ 831273 w 2200707"/>
                <a:gd name="connsiteY0" fmla="*/ 3622530 h 3705658"/>
                <a:gd name="connsiteX1" fmla="*/ 1371600 w 2200707"/>
                <a:gd name="connsiteY1" fmla="*/ 3705658 h 3705658"/>
                <a:gd name="connsiteX2" fmla="*/ 1652154 w 2200707"/>
                <a:gd name="connsiteY2" fmla="*/ 3529012 h 3705658"/>
                <a:gd name="connsiteX3" fmla="*/ 1849582 w 2200707"/>
                <a:gd name="connsiteY3" fmla="*/ 3238067 h 3705658"/>
                <a:gd name="connsiteX4" fmla="*/ 1433945 w 2200707"/>
                <a:gd name="connsiteY4" fmla="*/ 3227676 h 3705658"/>
                <a:gd name="connsiteX5" fmla="*/ 1330036 w 2200707"/>
                <a:gd name="connsiteY5" fmla="*/ 3071812 h 3705658"/>
                <a:gd name="connsiteX6" fmla="*/ 1413164 w 2200707"/>
                <a:gd name="connsiteY6" fmla="*/ 2926340 h 3705658"/>
                <a:gd name="connsiteX7" fmla="*/ 1901536 w 2200707"/>
                <a:gd name="connsiteY7" fmla="*/ 2936730 h 3705658"/>
                <a:gd name="connsiteX8" fmla="*/ 1652154 w 2200707"/>
                <a:gd name="connsiteY8" fmla="*/ 2583440 h 3705658"/>
                <a:gd name="connsiteX9" fmla="*/ 1361209 w 2200707"/>
                <a:gd name="connsiteY9" fmla="*/ 2313276 h 3705658"/>
                <a:gd name="connsiteX10" fmla="*/ 966354 w 2200707"/>
                <a:gd name="connsiteY10" fmla="*/ 2292494 h 3705658"/>
                <a:gd name="connsiteX11" fmla="*/ 581891 w 2200707"/>
                <a:gd name="connsiteY11" fmla="*/ 2427576 h 3705658"/>
                <a:gd name="connsiteX12" fmla="*/ 488373 w 2200707"/>
                <a:gd name="connsiteY12" fmla="*/ 2843212 h 3705658"/>
                <a:gd name="connsiteX13" fmla="*/ 135082 w 2200707"/>
                <a:gd name="connsiteY13" fmla="*/ 2604221 h 3705658"/>
                <a:gd name="connsiteX14" fmla="*/ 0 w 2200707"/>
                <a:gd name="connsiteY14" fmla="*/ 2084676 h 3705658"/>
                <a:gd name="connsiteX15" fmla="*/ 249382 w 2200707"/>
                <a:gd name="connsiteY15" fmla="*/ 1617085 h 3705658"/>
                <a:gd name="connsiteX16" fmla="*/ 883227 w 2200707"/>
                <a:gd name="connsiteY16" fmla="*/ 1523567 h 3705658"/>
                <a:gd name="connsiteX17" fmla="*/ 1610591 w 2200707"/>
                <a:gd name="connsiteY17" fmla="*/ 1887249 h 3705658"/>
                <a:gd name="connsiteX18" fmla="*/ 2026227 w 2200707"/>
                <a:gd name="connsiteY18" fmla="*/ 2739303 h 3705658"/>
                <a:gd name="connsiteX19" fmla="*/ 2026227 w 2200707"/>
                <a:gd name="connsiteY19" fmla="*/ 2375621 h 3705658"/>
                <a:gd name="connsiteX20" fmla="*/ 1652154 w 2200707"/>
                <a:gd name="connsiteY20" fmla="*/ 1305358 h 3705658"/>
                <a:gd name="connsiteX21" fmla="*/ 1745673 w 2200707"/>
                <a:gd name="connsiteY21" fmla="*/ 515649 h 3705658"/>
                <a:gd name="connsiteX22" fmla="*/ 2200707 w 2200707"/>
                <a:gd name="connsiteY22" fmla="*/ 0 h 3705658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652154 w 2200707"/>
                <a:gd name="connsiteY8" fmla="*/ 2583440 h 3717780"/>
                <a:gd name="connsiteX9" fmla="*/ 1361209 w 2200707"/>
                <a:gd name="connsiteY9" fmla="*/ 2313276 h 3717780"/>
                <a:gd name="connsiteX10" fmla="*/ 966354 w 2200707"/>
                <a:gd name="connsiteY10" fmla="*/ 2292494 h 3717780"/>
                <a:gd name="connsiteX11" fmla="*/ 581891 w 2200707"/>
                <a:gd name="connsiteY11" fmla="*/ 2427576 h 3717780"/>
                <a:gd name="connsiteX12" fmla="*/ 488373 w 2200707"/>
                <a:gd name="connsiteY12" fmla="*/ 2843212 h 3717780"/>
                <a:gd name="connsiteX13" fmla="*/ 135082 w 2200707"/>
                <a:gd name="connsiteY13" fmla="*/ 2604221 h 3717780"/>
                <a:gd name="connsiteX14" fmla="*/ 0 w 2200707"/>
                <a:gd name="connsiteY14" fmla="*/ 2084676 h 3717780"/>
                <a:gd name="connsiteX15" fmla="*/ 249382 w 2200707"/>
                <a:gd name="connsiteY15" fmla="*/ 1617085 h 3717780"/>
                <a:gd name="connsiteX16" fmla="*/ 883227 w 2200707"/>
                <a:gd name="connsiteY16" fmla="*/ 1523567 h 3717780"/>
                <a:gd name="connsiteX17" fmla="*/ 1610591 w 2200707"/>
                <a:gd name="connsiteY17" fmla="*/ 1887249 h 3717780"/>
                <a:gd name="connsiteX18" fmla="*/ 2026227 w 2200707"/>
                <a:gd name="connsiteY18" fmla="*/ 2739303 h 3717780"/>
                <a:gd name="connsiteX19" fmla="*/ 2026227 w 2200707"/>
                <a:gd name="connsiteY19" fmla="*/ 2375621 h 3717780"/>
                <a:gd name="connsiteX20" fmla="*/ 1652154 w 2200707"/>
                <a:gd name="connsiteY20" fmla="*/ 1305358 h 3717780"/>
                <a:gd name="connsiteX21" fmla="*/ 1745673 w 2200707"/>
                <a:gd name="connsiteY21" fmla="*/ 515649 h 3717780"/>
                <a:gd name="connsiteX22" fmla="*/ 2200707 w 2200707"/>
                <a:gd name="connsiteY22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1745673 w 2200707"/>
                <a:gd name="connsiteY20" fmla="*/ 515649 h 3717780"/>
                <a:gd name="connsiteX21" fmla="*/ 2200707 w 2200707"/>
                <a:gd name="connsiteY21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35752 w 2200707"/>
                <a:gd name="connsiteY17" fmla="*/ 264405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00707" h="3717780">
                  <a:moveTo>
                    <a:pt x="807460" y="3717780"/>
                  </a:moveTo>
                  <a:lnTo>
                    <a:pt x="1371600" y="3705658"/>
                  </a:lnTo>
                  <a:lnTo>
                    <a:pt x="1652154" y="3529012"/>
                  </a:lnTo>
                  <a:lnTo>
                    <a:pt x="1849582" y="3238067"/>
                  </a:lnTo>
                  <a:lnTo>
                    <a:pt x="1433945" y="3227676"/>
                  </a:lnTo>
                  <a:lnTo>
                    <a:pt x="1330036" y="3071812"/>
                  </a:lnTo>
                  <a:lnTo>
                    <a:pt x="1413164" y="2926340"/>
                  </a:lnTo>
                  <a:lnTo>
                    <a:pt x="1901536" y="2936730"/>
                  </a:lnTo>
                  <a:lnTo>
                    <a:pt x="1361209" y="2313276"/>
                  </a:lnTo>
                  <a:lnTo>
                    <a:pt x="966354" y="2292494"/>
                  </a:lnTo>
                  <a:lnTo>
                    <a:pt x="581891" y="2427576"/>
                  </a:lnTo>
                  <a:lnTo>
                    <a:pt x="488373" y="2843212"/>
                  </a:lnTo>
                  <a:lnTo>
                    <a:pt x="135082" y="2604221"/>
                  </a:lnTo>
                  <a:lnTo>
                    <a:pt x="0" y="2084676"/>
                  </a:lnTo>
                  <a:lnTo>
                    <a:pt x="249382" y="1617085"/>
                  </a:lnTo>
                  <a:lnTo>
                    <a:pt x="883227" y="1523567"/>
                  </a:lnTo>
                  <a:lnTo>
                    <a:pt x="1610591" y="1887249"/>
                  </a:lnTo>
                  <a:lnTo>
                    <a:pt x="2035752" y="2644053"/>
                  </a:lnTo>
                  <a:lnTo>
                    <a:pt x="2026227" y="2375621"/>
                  </a:lnTo>
                  <a:lnTo>
                    <a:pt x="1652154" y="1305358"/>
                  </a:lnTo>
                  <a:lnTo>
                    <a:pt x="2200707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3553691" y="4152035"/>
              <a:ext cx="1400608" cy="1313150"/>
            </a:xfrm>
            <a:custGeom>
              <a:avLst/>
              <a:gdLst>
                <a:gd name="connsiteX0" fmla="*/ 31173 w 1433945"/>
                <a:gd name="connsiteY0" fmla="*/ 311727 h 1641764"/>
                <a:gd name="connsiteX1" fmla="*/ 0 w 1433945"/>
                <a:gd name="connsiteY1" fmla="*/ 394855 h 1641764"/>
                <a:gd name="connsiteX2" fmla="*/ 207818 w 1433945"/>
                <a:gd name="connsiteY2" fmla="*/ 789709 h 1641764"/>
                <a:gd name="connsiteX3" fmla="*/ 613064 w 1433945"/>
                <a:gd name="connsiteY3" fmla="*/ 789709 h 1641764"/>
                <a:gd name="connsiteX4" fmla="*/ 893618 w 1433945"/>
                <a:gd name="connsiteY4" fmla="*/ 623455 h 1641764"/>
                <a:gd name="connsiteX5" fmla="*/ 1205345 w 1433945"/>
                <a:gd name="connsiteY5" fmla="*/ 0 h 1641764"/>
                <a:gd name="connsiteX6" fmla="*/ 1122218 w 1433945"/>
                <a:gd name="connsiteY6" fmla="*/ 529936 h 1641764"/>
                <a:gd name="connsiteX7" fmla="*/ 1091045 w 1433945"/>
                <a:gd name="connsiteY7" fmla="*/ 1163782 h 1641764"/>
                <a:gd name="connsiteX8" fmla="*/ 1433945 w 1433945"/>
                <a:gd name="connsiteY8" fmla="*/ 1641764 h 1641764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122218 w 1400608"/>
                <a:gd name="connsiteY6" fmla="*/ 529936 h 1589376"/>
                <a:gd name="connsiteX7" fmla="*/ 1091045 w 1400608"/>
                <a:gd name="connsiteY7" fmla="*/ 1163782 h 1589376"/>
                <a:gd name="connsiteX8" fmla="*/ 1400608 w 1400608"/>
                <a:gd name="connsiteY8" fmla="*/ 1589376 h 1589376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091045 w 1400608"/>
                <a:gd name="connsiteY6" fmla="*/ 1163782 h 1589376"/>
                <a:gd name="connsiteX7" fmla="*/ 1400608 w 1400608"/>
                <a:gd name="connsiteY7" fmla="*/ 1589376 h 1589376"/>
                <a:gd name="connsiteX0" fmla="*/ 0 w 1400608"/>
                <a:gd name="connsiteY0" fmla="*/ 394855 h 1589376"/>
                <a:gd name="connsiteX1" fmla="*/ 207818 w 1400608"/>
                <a:gd name="connsiteY1" fmla="*/ 789709 h 1589376"/>
                <a:gd name="connsiteX2" fmla="*/ 613064 w 1400608"/>
                <a:gd name="connsiteY2" fmla="*/ 789709 h 1589376"/>
                <a:gd name="connsiteX3" fmla="*/ 893618 w 1400608"/>
                <a:gd name="connsiteY3" fmla="*/ 623455 h 1589376"/>
                <a:gd name="connsiteX4" fmla="*/ 1205345 w 1400608"/>
                <a:gd name="connsiteY4" fmla="*/ 0 h 1589376"/>
                <a:gd name="connsiteX5" fmla="*/ 1091045 w 1400608"/>
                <a:gd name="connsiteY5" fmla="*/ 1163782 h 1589376"/>
                <a:gd name="connsiteX6" fmla="*/ 1400608 w 1400608"/>
                <a:gd name="connsiteY6" fmla="*/ 1589376 h 1589376"/>
                <a:gd name="connsiteX0" fmla="*/ 0 w 1400608"/>
                <a:gd name="connsiteY0" fmla="*/ 342467 h 1536988"/>
                <a:gd name="connsiteX1" fmla="*/ 207818 w 1400608"/>
                <a:gd name="connsiteY1" fmla="*/ 737321 h 1536988"/>
                <a:gd name="connsiteX2" fmla="*/ 613064 w 1400608"/>
                <a:gd name="connsiteY2" fmla="*/ 737321 h 1536988"/>
                <a:gd name="connsiteX3" fmla="*/ 893618 w 1400608"/>
                <a:gd name="connsiteY3" fmla="*/ 571067 h 1536988"/>
                <a:gd name="connsiteX4" fmla="*/ 1205345 w 1400608"/>
                <a:gd name="connsiteY4" fmla="*/ 0 h 1536988"/>
                <a:gd name="connsiteX5" fmla="*/ 1091045 w 1400608"/>
                <a:gd name="connsiteY5" fmla="*/ 1111394 h 1536988"/>
                <a:gd name="connsiteX6" fmla="*/ 1400608 w 1400608"/>
                <a:gd name="connsiteY6" fmla="*/ 1536988 h 1536988"/>
                <a:gd name="connsiteX0" fmla="*/ 0 w 1400608"/>
                <a:gd name="connsiteY0" fmla="*/ 118629 h 1313150"/>
                <a:gd name="connsiteX1" fmla="*/ 207818 w 1400608"/>
                <a:gd name="connsiteY1" fmla="*/ 513483 h 1313150"/>
                <a:gd name="connsiteX2" fmla="*/ 613064 w 1400608"/>
                <a:gd name="connsiteY2" fmla="*/ 513483 h 1313150"/>
                <a:gd name="connsiteX3" fmla="*/ 893618 w 1400608"/>
                <a:gd name="connsiteY3" fmla="*/ 347229 h 1313150"/>
                <a:gd name="connsiteX4" fmla="*/ 1191057 w 1400608"/>
                <a:gd name="connsiteY4" fmla="*/ 0 h 1313150"/>
                <a:gd name="connsiteX5" fmla="*/ 1091045 w 1400608"/>
                <a:gd name="connsiteY5" fmla="*/ 887556 h 1313150"/>
                <a:gd name="connsiteX6" fmla="*/ 1400608 w 1400608"/>
                <a:gd name="connsiteY6" fmla="*/ 1313150 h 131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0608" h="1313150">
                  <a:moveTo>
                    <a:pt x="0" y="118629"/>
                  </a:moveTo>
                  <a:lnTo>
                    <a:pt x="207818" y="513483"/>
                  </a:lnTo>
                  <a:lnTo>
                    <a:pt x="613064" y="513483"/>
                  </a:lnTo>
                  <a:lnTo>
                    <a:pt x="893618" y="347229"/>
                  </a:lnTo>
                  <a:lnTo>
                    <a:pt x="1191057" y="0"/>
                  </a:lnTo>
                  <a:lnTo>
                    <a:pt x="1091045" y="887556"/>
                  </a:lnTo>
                  <a:lnTo>
                    <a:pt x="1400608" y="131315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Oval 10"/>
          <p:cNvSpPr/>
          <p:nvPr/>
        </p:nvSpPr>
        <p:spPr>
          <a:xfrm>
            <a:off x="4753408" y="2628902"/>
            <a:ext cx="76200" cy="76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390525" y="2109788"/>
            <a:ext cx="3014663" cy="1690687"/>
          </a:xfrm>
          <a:custGeom>
            <a:avLst/>
            <a:gdLst>
              <a:gd name="connsiteX0" fmla="*/ 247650 w 3014663"/>
              <a:gd name="connsiteY0" fmla="*/ 90487 h 1690687"/>
              <a:gd name="connsiteX1" fmla="*/ 0 w 3014663"/>
              <a:gd name="connsiteY1" fmla="*/ 552450 h 1690687"/>
              <a:gd name="connsiteX2" fmla="*/ 133350 w 3014663"/>
              <a:gd name="connsiteY2" fmla="*/ 1081087 h 1690687"/>
              <a:gd name="connsiteX3" fmla="*/ 500063 w 3014663"/>
              <a:gd name="connsiteY3" fmla="*/ 1314450 h 1690687"/>
              <a:gd name="connsiteX4" fmla="*/ 585788 w 3014663"/>
              <a:gd name="connsiteY4" fmla="*/ 890587 h 1690687"/>
              <a:gd name="connsiteX5" fmla="*/ 971550 w 3014663"/>
              <a:gd name="connsiteY5" fmla="*/ 757237 h 1690687"/>
              <a:gd name="connsiteX6" fmla="*/ 1357313 w 3014663"/>
              <a:gd name="connsiteY6" fmla="*/ 781050 h 1690687"/>
              <a:gd name="connsiteX7" fmla="*/ 2824163 w 3014663"/>
              <a:gd name="connsiteY7" fmla="*/ 1690687 h 1690687"/>
              <a:gd name="connsiteX8" fmla="*/ 2976563 w 3014663"/>
              <a:gd name="connsiteY8" fmla="*/ 1690687 h 1690687"/>
              <a:gd name="connsiteX9" fmla="*/ 3014663 w 3014663"/>
              <a:gd name="connsiteY9" fmla="*/ 1643062 h 1690687"/>
              <a:gd name="connsiteX10" fmla="*/ 2038350 w 3014663"/>
              <a:gd name="connsiteY10" fmla="*/ 1109662 h 1690687"/>
              <a:gd name="connsiteX11" fmla="*/ 1619250 w 3014663"/>
              <a:gd name="connsiteY11" fmla="*/ 357187 h 1690687"/>
              <a:gd name="connsiteX12" fmla="*/ 890588 w 3014663"/>
              <a:gd name="connsiteY12" fmla="*/ 0 h 1690687"/>
              <a:gd name="connsiteX13" fmla="*/ 247650 w 3014663"/>
              <a:gd name="connsiteY13" fmla="*/ 90487 h 169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014663" h="1690687">
                <a:moveTo>
                  <a:pt x="247650" y="90487"/>
                </a:moveTo>
                <a:lnTo>
                  <a:pt x="0" y="552450"/>
                </a:lnTo>
                <a:lnTo>
                  <a:pt x="133350" y="1081087"/>
                </a:lnTo>
                <a:lnTo>
                  <a:pt x="500063" y="1314450"/>
                </a:lnTo>
                <a:lnTo>
                  <a:pt x="585788" y="890587"/>
                </a:lnTo>
                <a:lnTo>
                  <a:pt x="971550" y="757237"/>
                </a:lnTo>
                <a:lnTo>
                  <a:pt x="1357313" y="781050"/>
                </a:lnTo>
                <a:lnTo>
                  <a:pt x="2824163" y="1690687"/>
                </a:lnTo>
                <a:lnTo>
                  <a:pt x="2976563" y="1690687"/>
                </a:lnTo>
                <a:lnTo>
                  <a:pt x="3014663" y="1643062"/>
                </a:lnTo>
                <a:lnTo>
                  <a:pt x="2038350" y="1109662"/>
                </a:lnTo>
                <a:lnTo>
                  <a:pt x="1619250" y="357187"/>
                </a:lnTo>
                <a:lnTo>
                  <a:pt x="890588" y="0"/>
                </a:lnTo>
                <a:lnTo>
                  <a:pt x="247650" y="90487"/>
                </a:lnTo>
                <a:close/>
              </a:path>
            </a:pathLst>
          </a:custGeom>
          <a:solidFill>
            <a:srgbClr val="FFC00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2036618" y="575953"/>
            <a:ext cx="1472540" cy="4904509"/>
          </a:xfrm>
          <a:custGeom>
            <a:avLst/>
            <a:gdLst>
              <a:gd name="connsiteX0" fmla="*/ 374073 w 1472540"/>
              <a:gd name="connsiteY0" fmla="*/ 2386941 h 4904509"/>
              <a:gd name="connsiteX1" fmla="*/ 421574 w 1472540"/>
              <a:gd name="connsiteY1" fmla="*/ 4714504 h 4904509"/>
              <a:gd name="connsiteX2" fmla="*/ 558140 w 1472540"/>
              <a:gd name="connsiteY2" fmla="*/ 4904509 h 4904509"/>
              <a:gd name="connsiteX3" fmla="*/ 866899 w 1472540"/>
              <a:gd name="connsiteY3" fmla="*/ 4488873 h 4904509"/>
              <a:gd name="connsiteX4" fmla="*/ 765959 w 1472540"/>
              <a:gd name="connsiteY4" fmla="*/ 3610099 h 4904509"/>
              <a:gd name="connsiteX5" fmla="*/ 1062842 w 1472540"/>
              <a:gd name="connsiteY5" fmla="*/ 3942608 h 4904509"/>
              <a:gd name="connsiteX6" fmla="*/ 1341912 w 1472540"/>
              <a:gd name="connsiteY6" fmla="*/ 4114800 h 4904509"/>
              <a:gd name="connsiteX7" fmla="*/ 1472540 w 1472540"/>
              <a:gd name="connsiteY7" fmla="*/ 4114800 h 4904509"/>
              <a:gd name="connsiteX8" fmla="*/ 914400 w 1472540"/>
              <a:gd name="connsiteY8" fmla="*/ 3236026 h 4904509"/>
              <a:gd name="connsiteX9" fmla="*/ 1187533 w 1472540"/>
              <a:gd name="connsiteY9" fmla="*/ 3236026 h 4904509"/>
              <a:gd name="connsiteX10" fmla="*/ 860961 w 1472540"/>
              <a:gd name="connsiteY10" fmla="*/ 2915392 h 4904509"/>
              <a:gd name="connsiteX11" fmla="*/ 944088 w 1472540"/>
              <a:gd name="connsiteY11" fmla="*/ 2838203 h 4904509"/>
              <a:gd name="connsiteX12" fmla="*/ 712520 w 1472540"/>
              <a:gd name="connsiteY12" fmla="*/ 2630385 h 4904509"/>
              <a:gd name="connsiteX13" fmla="*/ 718457 w 1472540"/>
              <a:gd name="connsiteY13" fmla="*/ 2392878 h 4904509"/>
              <a:gd name="connsiteX14" fmla="*/ 1104405 w 1472540"/>
              <a:gd name="connsiteY14" fmla="*/ 1318161 h 4904509"/>
              <a:gd name="connsiteX15" fmla="*/ 558140 w 1472540"/>
              <a:gd name="connsiteY15" fmla="*/ 0 h 4904509"/>
              <a:gd name="connsiteX16" fmla="*/ 0 w 1472540"/>
              <a:gd name="connsiteY16" fmla="*/ 1324099 h 4904509"/>
              <a:gd name="connsiteX17" fmla="*/ 374073 w 1472540"/>
              <a:gd name="connsiteY17" fmla="*/ 2386941 h 4904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472540" h="4904509">
                <a:moveTo>
                  <a:pt x="374073" y="2386941"/>
                </a:moveTo>
                <a:lnTo>
                  <a:pt x="421574" y="4714504"/>
                </a:lnTo>
                <a:lnTo>
                  <a:pt x="558140" y="4904509"/>
                </a:lnTo>
                <a:lnTo>
                  <a:pt x="866899" y="4488873"/>
                </a:lnTo>
                <a:lnTo>
                  <a:pt x="765959" y="3610099"/>
                </a:lnTo>
                <a:lnTo>
                  <a:pt x="1062842" y="3942608"/>
                </a:lnTo>
                <a:lnTo>
                  <a:pt x="1341912" y="4114800"/>
                </a:lnTo>
                <a:lnTo>
                  <a:pt x="1472540" y="4114800"/>
                </a:lnTo>
                <a:lnTo>
                  <a:pt x="914400" y="3236026"/>
                </a:lnTo>
                <a:lnTo>
                  <a:pt x="1187533" y="3236026"/>
                </a:lnTo>
                <a:lnTo>
                  <a:pt x="860961" y="2915392"/>
                </a:lnTo>
                <a:lnTo>
                  <a:pt x="944088" y="2838203"/>
                </a:lnTo>
                <a:lnTo>
                  <a:pt x="712520" y="2630385"/>
                </a:lnTo>
                <a:lnTo>
                  <a:pt x="718457" y="2392878"/>
                </a:lnTo>
                <a:lnTo>
                  <a:pt x="1104405" y="1318161"/>
                </a:lnTo>
                <a:lnTo>
                  <a:pt x="558140" y="0"/>
                </a:lnTo>
                <a:lnTo>
                  <a:pt x="0" y="1324099"/>
                </a:lnTo>
                <a:lnTo>
                  <a:pt x="374073" y="2386941"/>
                </a:lnTo>
                <a:close/>
              </a:path>
            </a:pathLst>
          </a:custGeom>
          <a:solidFill>
            <a:srgbClr val="92D05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1187532" y="3497283"/>
            <a:ext cx="2232562" cy="1187533"/>
          </a:xfrm>
          <a:custGeom>
            <a:avLst/>
            <a:gdLst>
              <a:gd name="connsiteX0" fmla="*/ 575954 w 2232562"/>
              <a:gd name="connsiteY0" fmla="*/ 783772 h 1187533"/>
              <a:gd name="connsiteX1" fmla="*/ 0 w 2232562"/>
              <a:gd name="connsiteY1" fmla="*/ 795647 h 1187533"/>
              <a:gd name="connsiteX2" fmla="*/ 213756 w 2232562"/>
              <a:gd name="connsiteY2" fmla="*/ 1187533 h 1187533"/>
              <a:gd name="connsiteX3" fmla="*/ 605642 w 2232562"/>
              <a:gd name="connsiteY3" fmla="*/ 1187533 h 1187533"/>
              <a:gd name="connsiteX4" fmla="*/ 896587 w 2232562"/>
              <a:gd name="connsiteY4" fmla="*/ 1033153 h 1187533"/>
              <a:gd name="connsiteX5" fmla="*/ 1193471 w 2232562"/>
              <a:gd name="connsiteY5" fmla="*/ 670956 h 1187533"/>
              <a:gd name="connsiteX6" fmla="*/ 1911928 w 2232562"/>
              <a:gd name="connsiteY6" fmla="*/ 534390 h 1187533"/>
              <a:gd name="connsiteX7" fmla="*/ 1763486 w 2232562"/>
              <a:gd name="connsiteY7" fmla="*/ 320634 h 1187533"/>
              <a:gd name="connsiteX8" fmla="*/ 2232562 w 2232562"/>
              <a:gd name="connsiteY8" fmla="*/ 106878 h 1187533"/>
              <a:gd name="connsiteX9" fmla="*/ 2196936 w 2232562"/>
              <a:gd name="connsiteY9" fmla="*/ 0 h 1187533"/>
              <a:gd name="connsiteX10" fmla="*/ 1745673 w 2232562"/>
              <a:gd name="connsiteY10" fmla="*/ 11875 h 1187533"/>
              <a:gd name="connsiteX11" fmla="*/ 855024 w 2232562"/>
              <a:gd name="connsiteY11" fmla="*/ 611579 h 1187533"/>
              <a:gd name="connsiteX12" fmla="*/ 575954 w 2232562"/>
              <a:gd name="connsiteY12" fmla="*/ 783772 h 1187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32562" h="1187533">
                <a:moveTo>
                  <a:pt x="575954" y="783772"/>
                </a:moveTo>
                <a:lnTo>
                  <a:pt x="0" y="795647"/>
                </a:lnTo>
                <a:lnTo>
                  <a:pt x="213756" y="1187533"/>
                </a:lnTo>
                <a:lnTo>
                  <a:pt x="605642" y="1187533"/>
                </a:lnTo>
                <a:lnTo>
                  <a:pt x="896587" y="1033153"/>
                </a:lnTo>
                <a:lnTo>
                  <a:pt x="1193471" y="670956"/>
                </a:lnTo>
                <a:lnTo>
                  <a:pt x="1911928" y="534390"/>
                </a:lnTo>
                <a:lnTo>
                  <a:pt x="1763486" y="320634"/>
                </a:lnTo>
                <a:lnTo>
                  <a:pt x="2232562" y="106878"/>
                </a:lnTo>
                <a:lnTo>
                  <a:pt x="2196936" y="0"/>
                </a:lnTo>
                <a:lnTo>
                  <a:pt x="1745673" y="11875"/>
                </a:lnTo>
                <a:lnTo>
                  <a:pt x="855024" y="611579"/>
                </a:lnTo>
                <a:lnTo>
                  <a:pt x="575954" y="783772"/>
                </a:lnTo>
                <a:close/>
              </a:path>
            </a:pathLst>
          </a:custGeom>
          <a:solidFill>
            <a:srgbClr val="7030A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599704" y="1769423"/>
            <a:ext cx="3532909" cy="3705102"/>
          </a:xfrm>
          <a:custGeom>
            <a:avLst/>
            <a:gdLst>
              <a:gd name="connsiteX0" fmla="*/ 2143496 w 3532909"/>
              <a:gd name="connsiteY0" fmla="*/ 1448790 h 3705102"/>
              <a:gd name="connsiteX1" fmla="*/ 1496291 w 3532909"/>
              <a:gd name="connsiteY1" fmla="*/ 0 h 3705102"/>
              <a:gd name="connsiteX2" fmla="*/ 1442852 w 3532909"/>
              <a:gd name="connsiteY2" fmla="*/ 95003 h 3705102"/>
              <a:gd name="connsiteX3" fmla="*/ 1822862 w 3532909"/>
              <a:gd name="connsiteY3" fmla="*/ 1193471 h 3705102"/>
              <a:gd name="connsiteX4" fmla="*/ 1822862 w 3532909"/>
              <a:gd name="connsiteY4" fmla="*/ 1442852 h 3705102"/>
              <a:gd name="connsiteX5" fmla="*/ 41564 w 3532909"/>
              <a:gd name="connsiteY5" fmla="*/ 421574 h 3705102"/>
              <a:gd name="connsiteX6" fmla="*/ 0 w 3532909"/>
              <a:gd name="connsiteY6" fmla="*/ 480951 h 3705102"/>
              <a:gd name="connsiteX7" fmla="*/ 1163782 w 3532909"/>
              <a:gd name="connsiteY7" fmla="*/ 1122219 h 3705102"/>
              <a:gd name="connsiteX8" fmla="*/ 1686296 w 3532909"/>
              <a:gd name="connsiteY8" fmla="*/ 1745673 h 3705102"/>
              <a:gd name="connsiteX9" fmla="*/ 1199408 w 3532909"/>
              <a:gd name="connsiteY9" fmla="*/ 1727860 h 3705102"/>
              <a:gd name="connsiteX10" fmla="*/ 1122218 w 3532909"/>
              <a:gd name="connsiteY10" fmla="*/ 1864426 h 3705102"/>
              <a:gd name="connsiteX11" fmla="*/ 1217221 w 3532909"/>
              <a:gd name="connsiteY11" fmla="*/ 2024743 h 3705102"/>
              <a:gd name="connsiteX12" fmla="*/ 1638795 w 3532909"/>
              <a:gd name="connsiteY12" fmla="*/ 2054432 h 3705102"/>
              <a:gd name="connsiteX13" fmla="*/ 1436914 w 3532909"/>
              <a:gd name="connsiteY13" fmla="*/ 2327564 h 3705102"/>
              <a:gd name="connsiteX14" fmla="*/ 736270 w 3532909"/>
              <a:gd name="connsiteY14" fmla="*/ 2808515 h 3705102"/>
              <a:gd name="connsiteX15" fmla="*/ 795647 w 3532909"/>
              <a:gd name="connsiteY15" fmla="*/ 2915393 h 3705102"/>
              <a:gd name="connsiteX16" fmla="*/ 1199408 w 3532909"/>
              <a:gd name="connsiteY16" fmla="*/ 2915393 h 3705102"/>
              <a:gd name="connsiteX17" fmla="*/ 1496291 w 3532909"/>
              <a:gd name="connsiteY17" fmla="*/ 2749138 h 3705102"/>
              <a:gd name="connsiteX18" fmla="*/ 1775361 w 3532909"/>
              <a:gd name="connsiteY18" fmla="*/ 2416629 h 3705102"/>
              <a:gd name="connsiteX19" fmla="*/ 1692234 w 3532909"/>
              <a:gd name="connsiteY19" fmla="*/ 3289465 h 3705102"/>
              <a:gd name="connsiteX20" fmla="*/ 1983179 w 3532909"/>
              <a:gd name="connsiteY20" fmla="*/ 3705102 h 3705102"/>
              <a:gd name="connsiteX21" fmla="*/ 2018805 w 3532909"/>
              <a:gd name="connsiteY21" fmla="*/ 3663538 h 3705102"/>
              <a:gd name="connsiteX22" fmla="*/ 2196935 w 3532909"/>
              <a:gd name="connsiteY22" fmla="*/ 2410691 h 3705102"/>
              <a:gd name="connsiteX23" fmla="*/ 2487880 w 3532909"/>
              <a:gd name="connsiteY23" fmla="*/ 2743200 h 3705102"/>
              <a:gd name="connsiteX24" fmla="*/ 2345377 w 3532909"/>
              <a:gd name="connsiteY24" fmla="*/ 2036619 h 3705102"/>
              <a:gd name="connsiteX25" fmla="*/ 2761013 w 3532909"/>
              <a:gd name="connsiteY25" fmla="*/ 2036619 h 3705102"/>
              <a:gd name="connsiteX26" fmla="*/ 2861953 w 3532909"/>
              <a:gd name="connsiteY26" fmla="*/ 1876302 h 3705102"/>
              <a:gd name="connsiteX27" fmla="*/ 2772888 w 3532909"/>
              <a:gd name="connsiteY27" fmla="*/ 1733798 h 3705102"/>
              <a:gd name="connsiteX28" fmla="*/ 2297875 w 3532909"/>
              <a:gd name="connsiteY28" fmla="*/ 1739735 h 3705102"/>
              <a:gd name="connsiteX29" fmla="*/ 3532909 w 3532909"/>
              <a:gd name="connsiteY29" fmla="*/ 350322 h 3705102"/>
              <a:gd name="connsiteX30" fmla="*/ 3289465 w 3532909"/>
              <a:gd name="connsiteY30" fmla="*/ 332509 h 3705102"/>
              <a:gd name="connsiteX31" fmla="*/ 2565070 w 3532909"/>
              <a:gd name="connsiteY31" fmla="*/ 694707 h 3705102"/>
              <a:gd name="connsiteX32" fmla="*/ 2143496 w 3532909"/>
              <a:gd name="connsiteY32" fmla="*/ 1448790 h 3705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532909" h="3705102">
                <a:moveTo>
                  <a:pt x="2143496" y="1448790"/>
                </a:moveTo>
                <a:lnTo>
                  <a:pt x="1496291" y="0"/>
                </a:lnTo>
                <a:lnTo>
                  <a:pt x="1442852" y="95003"/>
                </a:lnTo>
                <a:lnTo>
                  <a:pt x="1822862" y="1193471"/>
                </a:lnTo>
                <a:lnTo>
                  <a:pt x="1822862" y="1442852"/>
                </a:lnTo>
                <a:lnTo>
                  <a:pt x="41564" y="421574"/>
                </a:lnTo>
                <a:lnTo>
                  <a:pt x="0" y="480951"/>
                </a:lnTo>
                <a:lnTo>
                  <a:pt x="1163782" y="1122219"/>
                </a:lnTo>
                <a:lnTo>
                  <a:pt x="1686296" y="1745673"/>
                </a:lnTo>
                <a:lnTo>
                  <a:pt x="1199408" y="1727860"/>
                </a:lnTo>
                <a:lnTo>
                  <a:pt x="1122218" y="1864426"/>
                </a:lnTo>
                <a:lnTo>
                  <a:pt x="1217221" y="2024743"/>
                </a:lnTo>
                <a:lnTo>
                  <a:pt x="1638795" y="2054432"/>
                </a:lnTo>
                <a:lnTo>
                  <a:pt x="1436914" y="2327564"/>
                </a:lnTo>
                <a:lnTo>
                  <a:pt x="736270" y="2808515"/>
                </a:lnTo>
                <a:lnTo>
                  <a:pt x="795647" y="2915393"/>
                </a:lnTo>
                <a:lnTo>
                  <a:pt x="1199408" y="2915393"/>
                </a:lnTo>
                <a:lnTo>
                  <a:pt x="1496291" y="2749138"/>
                </a:lnTo>
                <a:lnTo>
                  <a:pt x="1775361" y="2416629"/>
                </a:lnTo>
                <a:lnTo>
                  <a:pt x="1692234" y="3289465"/>
                </a:lnTo>
                <a:lnTo>
                  <a:pt x="1983179" y="3705102"/>
                </a:lnTo>
                <a:lnTo>
                  <a:pt x="2018805" y="3663538"/>
                </a:lnTo>
                <a:lnTo>
                  <a:pt x="2196935" y="2410691"/>
                </a:lnTo>
                <a:lnTo>
                  <a:pt x="2487880" y="2743200"/>
                </a:lnTo>
                <a:lnTo>
                  <a:pt x="2345377" y="2036619"/>
                </a:lnTo>
                <a:lnTo>
                  <a:pt x="2761013" y="2036619"/>
                </a:lnTo>
                <a:lnTo>
                  <a:pt x="2861953" y="1876302"/>
                </a:lnTo>
                <a:lnTo>
                  <a:pt x="2772888" y="1733798"/>
                </a:lnTo>
                <a:lnTo>
                  <a:pt x="2297875" y="1739735"/>
                </a:lnTo>
                <a:lnTo>
                  <a:pt x="3532909" y="350322"/>
                </a:lnTo>
                <a:lnTo>
                  <a:pt x="3289465" y="332509"/>
                </a:lnTo>
                <a:lnTo>
                  <a:pt x="2565070" y="694707"/>
                </a:lnTo>
                <a:lnTo>
                  <a:pt x="2143496" y="1448790"/>
                </a:lnTo>
                <a:close/>
              </a:path>
            </a:pathLst>
          </a:cu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2897579" y="2101932"/>
            <a:ext cx="1905990" cy="1312224"/>
          </a:xfrm>
          <a:custGeom>
            <a:avLst/>
            <a:gdLst>
              <a:gd name="connsiteX0" fmla="*/ 0 w 1905990"/>
              <a:gd name="connsiteY0" fmla="*/ 855024 h 1312224"/>
              <a:gd name="connsiteX1" fmla="*/ 285008 w 1905990"/>
              <a:gd name="connsiteY1" fmla="*/ 362198 h 1312224"/>
              <a:gd name="connsiteX2" fmla="*/ 1021278 w 1905990"/>
              <a:gd name="connsiteY2" fmla="*/ 0 h 1312224"/>
              <a:gd name="connsiteX3" fmla="*/ 1650670 w 1905990"/>
              <a:gd name="connsiteY3" fmla="*/ 95003 h 1312224"/>
              <a:gd name="connsiteX4" fmla="*/ 1905990 w 1905990"/>
              <a:gd name="connsiteY4" fmla="*/ 570016 h 1312224"/>
              <a:gd name="connsiteX5" fmla="*/ 1763486 w 1905990"/>
              <a:gd name="connsiteY5" fmla="*/ 1074717 h 1312224"/>
              <a:gd name="connsiteX6" fmla="*/ 1413164 w 1905990"/>
              <a:gd name="connsiteY6" fmla="*/ 1312224 h 1312224"/>
              <a:gd name="connsiteX7" fmla="*/ 1306286 w 1905990"/>
              <a:gd name="connsiteY7" fmla="*/ 890650 h 1312224"/>
              <a:gd name="connsiteX8" fmla="*/ 926276 w 1905990"/>
              <a:gd name="connsiteY8" fmla="*/ 765959 h 1312224"/>
              <a:gd name="connsiteX9" fmla="*/ 504702 w 1905990"/>
              <a:gd name="connsiteY9" fmla="*/ 795647 h 1312224"/>
              <a:gd name="connsiteX10" fmla="*/ 0 w 1905990"/>
              <a:gd name="connsiteY10" fmla="*/ 855024 h 1312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5990" h="1312224">
                <a:moveTo>
                  <a:pt x="0" y="855024"/>
                </a:moveTo>
                <a:lnTo>
                  <a:pt x="285008" y="362198"/>
                </a:lnTo>
                <a:lnTo>
                  <a:pt x="1021278" y="0"/>
                </a:lnTo>
                <a:lnTo>
                  <a:pt x="1650670" y="95003"/>
                </a:lnTo>
                <a:lnTo>
                  <a:pt x="1905990" y="570016"/>
                </a:lnTo>
                <a:lnTo>
                  <a:pt x="1763486" y="1074717"/>
                </a:lnTo>
                <a:lnTo>
                  <a:pt x="1413164" y="1312224"/>
                </a:lnTo>
                <a:lnTo>
                  <a:pt x="1306286" y="890650"/>
                </a:lnTo>
                <a:lnTo>
                  <a:pt x="926276" y="765959"/>
                </a:lnTo>
                <a:lnTo>
                  <a:pt x="504702" y="795647"/>
                </a:lnTo>
                <a:lnTo>
                  <a:pt x="0" y="855024"/>
                </a:lnTo>
                <a:close/>
              </a:path>
            </a:pathLst>
          </a:custGeom>
          <a:solidFill>
            <a:srgbClr val="C0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1086592" y="1359725"/>
            <a:ext cx="2897579" cy="3336966"/>
          </a:xfrm>
          <a:custGeom>
            <a:avLst/>
            <a:gdLst>
              <a:gd name="connsiteX0" fmla="*/ 1900052 w 2790701"/>
              <a:gd name="connsiteY0" fmla="*/ 3170711 h 3336966"/>
              <a:gd name="connsiteX1" fmla="*/ 2167247 w 2790701"/>
              <a:gd name="connsiteY1" fmla="*/ 3331028 h 3336966"/>
              <a:gd name="connsiteX2" fmla="*/ 2582883 w 2790701"/>
              <a:gd name="connsiteY2" fmla="*/ 3336966 h 3336966"/>
              <a:gd name="connsiteX3" fmla="*/ 2790701 w 2790701"/>
              <a:gd name="connsiteY3" fmla="*/ 2927267 h 3336966"/>
              <a:gd name="connsiteX4" fmla="*/ 2220686 w 2790701"/>
              <a:gd name="connsiteY4" fmla="*/ 2921330 h 3336966"/>
              <a:gd name="connsiteX5" fmla="*/ 1935678 w 2790701"/>
              <a:gd name="connsiteY5" fmla="*/ 2743200 h 3336966"/>
              <a:gd name="connsiteX6" fmla="*/ 1745673 w 2790701"/>
              <a:gd name="connsiteY6" fmla="*/ 2446317 h 3336966"/>
              <a:gd name="connsiteX7" fmla="*/ 1615044 w 2790701"/>
              <a:gd name="connsiteY7" fmla="*/ 1775361 h 3336966"/>
              <a:gd name="connsiteX8" fmla="*/ 1549730 w 2790701"/>
              <a:gd name="connsiteY8" fmla="*/ 1840675 h 3336966"/>
              <a:gd name="connsiteX9" fmla="*/ 1056904 w 2790701"/>
              <a:gd name="connsiteY9" fmla="*/ 0 h 3336966"/>
              <a:gd name="connsiteX10" fmla="*/ 849086 w 2790701"/>
              <a:gd name="connsiteY10" fmla="*/ 522514 h 3336966"/>
              <a:gd name="connsiteX11" fmla="*/ 1223159 w 2790701"/>
              <a:gd name="connsiteY11" fmla="*/ 1585356 h 3336966"/>
              <a:gd name="connsiteX12" fmla="*/ 1229096 w 2790701"/>
              <a:gd name="connsiteY12" fmla="*/ 1858488 h 3336966"/>
              <a:gd name="connsiteX13" fmla="*/ 819398 w 2790701"/>
              <a:gd name="connsiteY13" fmla="*/ 1104405 h 3336966"/>
              <a:gd name="connsiteX14" fmla="*/ 83127 w 2790701"/>
              <a:gd name="connsiteY14" fmla="*/ 742207 h 3336966"/>
              <a:gd name="connsiteX15" fmla="*/ 0 w 2790701"/>
              <a:gd name="connsiteY15" fmla="*/ 748145 h 3336966"/>
              <a:gd name="connsiteX16" fmla="*/ 1116281 w 2790701"/>
              <a:gd name="connsiteY16" fmla="*/ 2149433 h 3336966"/>
              <a:gd name="connsiteX17" fmla="*/ 1062842 w 2790701"/>
              <a:gd name="connsiteY17" fmla="*/ 2149433 h 3336966"/>
              <a:gd name="connsiteX18" fmla="*/ 1900052 w 2790701"/>
              <a:gd name="connsiteY18" fmla="*/ 3170711 h 3336966"/>
              <a:gd name="connsiteX0" fmla="*/ 1971304 w 2861953"/>
              <a:gd name="connsiteY0" fmla="*/ 3170711 h 3336966"/>
              <a:gd name="connsiteX1" fmla="*/ 2238499 w 2861953"/>
              <a:gd name="connsiteY1" fmla="*/ 3331028 h 3336966"/>
              <a:gd name="connsiteX2" fmla="*/ 2654135 w 2861953"/>
              <a:gd name="connsiteY2" fmla="*/ 3336966 h 3336966"/>
              <a:gd name="connsiteX3" fmla="*/ 2861953 w 2861953"/>
              <a:gd name="connsiteY3" fmla="*/ 2927267 h 3336966"/>
              <a:gd name="connsiteX4" fmla="*/ 2291938 w 2861953"/>
              <a:gd name="connsiteY4" fmla="*/ 2921330 h 3336966"/>
              <a:gd name="connsiteX5" fmla="*/ 2006930 w 2861953"/>
              <a:gd name="connsiteY5" fmla="*/ 2743200 h 3336966"/>
              <a:gd name="connsiteX6" fmla="*/ 1816925 w 2861953"/>
              <a:gd name="connsiteY6" fmla="*/ 2446317 h 3336966"/>
              <a:gd name="connsiteX7" fmla="*/ 1686296 w 2861953"/>
              <a:gd name="connsiteY7" fmla="*/ 1775361 h 3336966"/>
              <a:gd name="connsiteX8" fmla="*/ 1620982 w 2861953"/>
              <a:gd name="connsiteY8" fmla="*/ 1840675 h 3336966"/>
              <a:gd name="connsiteX9" fmla="*/ 1128156 w 2861953"/>
              <a:gd name="connsiteY9" fmla="*/ 0 h 3336966"/>
              <a:gd name="connsiteX10" fmla="*/ 920338 w 2861953"/>
              <a:gd name="connsiteY10" fmla="*/ 522514 h 3336966"/>
              <a:gd name="connsiteX11" fmla="*/ 1294411 w 2861953"/>
              <a:gd name="connsiteY11" fmla="*/ 1585356 h 3336966"/>
              <a:gd name="connsiteX12" fmla="*/ 1300348 w 2861953"/>
              <a:gd name="connsiteY12" fmla="*/ 1858488 h 3336966"/>
              <a:gd name="connsiteX13" fmla="*/ 890650 w 2861953"/>
              <a:gd name="connsiteY13" fmla="*/ 1104405 h 3336966"/>
              <a:gd name="connsiteX14" fmla="*/ 154379 w 2861953"/>
              <a:gd name="connsiteY14" fmla="*/ 742207 h 3336966"/>
              <a:gd name="connsiteX15" fmla="*/ 0 w 2861953"/>
              <a:gd name="connsiteY15" fmla="*/ 760020 h 3336966"/>
              <a:gd name="connsiteX16" fmla="*/ 1187533 w 2861953"/>
              <a:gd name="connsiteY16" fmla="*/ 2149433 h 3336966"/>
              <a:gd name="connsiteX17" fmla="*/ 1134094 w 2861953"/>
              <a:gd name="connsiteY17" fmla="*/ 2149433 h 3336966"/>
              <a:gd name="connsiteX18" fmla="*/ 1971304 w 2861953"/>
              <a:gd name="connsiteY18" fmla="*/ 3170711 h 3336966"/>
              <a:gd name="connsiteX0" fmla="*/ 1971304 w 2861953"/>
              <a:gd name="connsiteY0" fmla="*/ 3170711 h 3336966"/>
              <a:gd name="connsiteX1" fmla="*/ 2238499 w 2861953"/>
              <a:gd name="connsiteY1" fmla="*/ 3331028 h 3336966"/>
              <a:gd name="connsiteX2" fmla="*/ 2654135 w 2861953"/>
              <a:gd name="connsiteY2" fmla="*/ 3336966 h 3336966"/>
              <a:gd name="connsiteX3" fmla="*/ 2861953 w 2861953"/>
              <a:gd name="connsiteY3" fmla="*/ 2927267 h 3336966"/>
              <a:gd name="connsiteX4" fmla="*/ 2291938 w 2861953"/>
              <a:gd name="connsiteY4" fmla="*/ 2921330 h 3336966"/>
              <a:gd name="connsiteX5" fmla="*/ 2006930 w 2861953"/>
              <a:gd name="connsiteY5" fmla="*/ 2743200 h 3336966"/>
              <a:gd name="connsiteX6" fmla="*/ 1816925 w 2861953"/>
              <a:gd name="connsiteY6" fmla="*/ 2446317 h 3336966"/>
              <a:gd name="connsiteX7" fmla="*/ 1686296 w 2861953"/>
              <a:gd name="connsiteY7" fmla="*/ 1775361 h 3336966"/>
              <a:gd name="connsiteX8" fmla="*/ 1620982 w 2861953"/>
              <a:gd name="connsiteY8" fmla="*/ 1840675 h 3336966"/>
              <a:gd name="connsiteX9" fmla="*/ 1128156 w 2861953"/>
              <a:gd name="connsiteY9" fmla="*/ 0 h 3336966"/>
              <a:gd name="connsiteX10" fmla="*/ 920338 w 2861953"/>
              <a:gd name="connsiteY10" fmla="*/ 522514 h 3336966"/>
              <a:gd name="connsiteX11" fmla="*/ 1294411 w 2861953"/>
              <a:gd name="connsiteY11" fmla="*/ 1585356 h 3336966"/>
              <a:gd name="connsiteX12" fmla="*/ 1300348 w 2861953"/>
              <a:gd name="connsiteY12" fmla="*/ 1858488 h 3336966"/>
              <a:gd name="connsiteX13" fmla="*/ 890650 w 2861953"/>
              <a:gd name="connsiteY13" fmla="*/ 1104405 h 3336966"/>
              <a:gd name="connsiteX14" fmla="*/ 154379 w 2861953"/>
              <a:gd name="connsiteY14" fmla="*/ 742207 h 3336966"/>
              <a:gd name="connsiteX15" fmla="*/ 0 w 2861953"/>
              <a:gd name="connsiteY15" fmla="*/ 760020 h 3336966"/>
              <a:gd name="connsiteX16" fmla="*/ 1169720 w 2861953"/>
              <a:gd name="connsiteY16" fmla="*/ 2155371 h 3336966"/>
              <a:gd name="connsiteX17" fmla="*/ 1134094 w 2861953"/>
              <a:gd name="connsiteY17" fmla="*/ 2149433 h 3336966"/>
              <a:gd name="connsiteX18" fmla="*/ 1971304 w 2861953"/>
              <a:gd name="connsiteY18" fmla="*/ 3170711 h 3336966"/>
              <a:gd name="connsiteX0" fmla="*/ 2006930 w 2897579"/>
              <a:gd name="connsiteY0" fmla="*/ 3170711 h 3336966"/>
              <a:gd name="connsiteX1" fmla="*/ 2274125 w 2897579"/>
              <a:gd name="connsiteY1" fmla="*/ 3331028 h 3336966"/>
              <a:gd name="connsiteX2" fmla="*/ 2689761 w 2897579"/>
              <a:gd name="connsiteY2" fmla="*/ 3336966 h 3336966"/>
              <a:gd name="connsiteX3" fmla="*/ 2897579 w 2897579"/>
              <a:gd name="connsiteY3" fmla="*/ 2927267 h 3336966"/>
              <a:gd name="connsiteX4" fmla="*/ 2327564 w 2897579"/>
              <a:gd name="connsiteY4" fmla="*/ 2921330 h 3336966"/>
              <a:gd name="connsiteX5" fmla="*/ 2042556 w 2897579"/>
              <a:gd name="connsiteY5" fmla="*/ 2743200 h 3336966"/>
              <a:gd name="connsiteX6" fmla="*/ 1852551 w 2897579"/>
              <a:gd name="connsiteY6" fmla="*/ 2446317 h 3336966"/>
              <a:gd name="connsiteX7" fmla="*/ 1721922 w 2897579"/>
              <a:gd name="connsiteY7" fmla="*/ 1775361 h 3336966"/>
              <a:gd name="connsiteX8" fmla="*/ 1656608 w 2897579"/>
              <a:gd name="connsiteY8" fmla="*/ 1840675 h 3336966"/>
              <a:gd name="connsiteX9" fmla="*/ 1163782 w 2897579"/>
              <a:gd name="connsiteY9" fmla="*/ 0 h 3336966"/>
              <a:gd name="connsiteX10" fmla="*/ 955964 w 2897579"/>
              <a:gd name="connsiteY10" fmla="*/ 522514 h 3336966"/>
              <a:gd name="connsiteX11" fmla="*/ 1330037 w 2897579"/>
              <a:gd name="connsiteY11" fmla="*/ 1585356 h 3336966"/>
              <a:gd name="connsiteX12" fmla="*/ 1335974 w 2897579"/>
              <a:gd name="connsiteY12" fmla="*/ 1858488 h 3336966"/>
              <a:gd name="connsiteX13" fmla="*/ 926276 w 2897579"/>
              <a:gd name="connsiteY13" fmla="*/ 1104405 h 3336966"/>
              <a:gd name="connsiteX14" fmla="*/ 190005 w 2897579"/>
              <a:gd name="connsiteY14" fmla="*/ 742207 h 3336966"/>
              <a:gd name="connsiteX15" fmla="*/ 0 w 2897579"/>
              <a:gd name="connsiteY15" fmla="*/ 760020 h 3336966"/>
              <a:gd name="connsiteX16" fmla="*/ 1205346 w 2897579"/>
              <a:gd name="connsiteY16" fmla="*/ 2155371 h 3336966"/>
              <a:gd name="connsiteX17" fmla="*/ 1169720 w 2897579"/>
              <a:gd name="connsiteY17" fmla="*/ 2149433 h 3336966"/>
              <a:gd name="connsiteX18" fmla="*/ 2006930 w 2897579"/>
              <a:gd name="connsiteY18" fmla="*/ 3170711 h 3336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897579" h="3336966">
                <a:moveTo>
                  <a:pt x="2006930" y="3170711"/>
                </a:moveTo>
                <a:lnTo>
                  <a:pt x="2274125" y="3331028"/>
                </a:lnTo>
                <a:lnTo>
                  <a:pt x="2689761" y="3336966"/>
                </a:lnTo>
                <a:lnTo>
                  <a:pt x="2897579" y="2927267"/>
                </a:lnTo>
                <a:lnTo>
                  <a:pt x="2327564" y="2921330"/>
                </a:lnTo>
                <a:lnTo>
                  <a:pt x="2042556" y="2743200"/>
                </a:lnTo>
                <a:lnTo>
                  <a:pt x="1852551" y="2446317"/>
                </a:lnTo>
                <a:lnTo>
                  <a:pt x="1721922" y="1775361"/>
                </a:lnTo>
                <a:lnTo>
                  <a:pt x="1656608" y="1840675"/>
                </a:lnTo>
                <a:lnTo>
                  <a:pt x="1163782" y="0"/>
                </a:lnTo>
                <a:lnTo>
                  <a:pt x="955964" y="522514"/>
                </a:lnTo>
                <a:lnTo>
                  <a:pt x="1330037" y="1585356"/>
                </a:lnTo>
                <a:lnTo>
                  <a:pt x="1335974" y="1858488"/>
                </a:lnTo>
                <a:lnTo>
                  <a:pt x="926276" y="1104405"/>
                </a:lnTo>
                <a:lnTo>
                  <a:pt x="190005" y="742207"/>
                </a:lnTo>
                <a:lnTo>
                  <a:pt x="0" y="760020"/>
                </a:lnTo>
                <a:lnTo>
                  <a:pt x="1205346" y="2155371"/>
                </a:lnTo>
                <a:lnTo>
                  <a:pt x="1169720" y="2149433"/>
                </a:lnTo>
                <a:lnTo>
                  <a:pt x="2006930" y="3170711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062720" y="4481515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724457" y="4236464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609600" y="2157415"/>
            <a:ext cx="76200" cy="76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372282" y="2927304"/>
            <a:ext cx="76200" cy="762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862263" y="3465121"/>
            <a:ext cx="76200" cy="76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03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 flipH="1">
            <a:off x="2590800" y="575830"/>
            <a:ext cx="2200708" cy="4910570"/>
            <a:chOff x="2753591" y="554615"/>
            <a:chExt cx="2200708" cy="4910570"/>
          </a:xfrm>
        </p:grpSpPr>
        <p:sp>
          <p:nvSpPr>
            <p:cNvPr id="21" name="Freeform 20"/>
            <p:cNvSpPr/>
            <p:nvPr/>
          </p:nvSpPr>
          <p:spPr>
            <a:xfrm>
              <a:off x="2753591" y="554615"/>
              <a:ext cx="2200707" cy="3717780"/>
            </a:xfrm>
            <a:custGeom>
              <a:avLst/>
              <a:gdLst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09354 w 2234045"/>
                <a:gd name="connsiteY30" fmla="*/ 103909 h 3730337"/>
                <a:gd name="connsiteX31" fmla="*/ 2161309 w 2234045"/>
                <a:gd name="connsiteY31" fmla="*/ 83128 h 3730337"/>
                <a:gd name="connsiteX32" fmla="*/ 2234045 w 2234045"/>
                <a:gd name="connsiteY32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61309 w 2234045"/>
                <a:gd name="connsiteY30" fmla="*/ 83128 h 3730337"/>
                <a:gd name="connsiteX31" fmla="*/ 2234045 w 2234045"/>
                <a:gd name="connsiteY31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161309 w 2234045"/>
                <a:gd name="connsiteY29" fmla="*/ 83128 h 3730337"/>
                <a:gd name="connsiteX30" fmla="*/ 2234045 w 2234045"/>
                <a:gd name="connsiteY30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161309 w 2234045"/>
                <a:gd name="connsiteY28" fmla="*/ 83128 h 3730337"/>
                <a:gd name="connsiteX29" fmla="*/ 2234045 w 2234045"/>
                <a:gd name="connsiteY29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2161309 w 2234045"/>
                <a:gd name="connsiteY27" fmla="*/ 83128 h 3730337"/>
                <a:gd name="connsiteX28" fmla="*/ 2234045 w 2234045"/>
                <a:gd name="connsiteY28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2161309 w 2234045"/>
                <a:gd name="connsiteY26" fmla="*/ 83128 h 3730337"/>
                <a:gd name="connsiteX27" fmla="*/ 2234045 w 2234045"/>
                <a:gd name="connsiteY27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2161309 w 2234045"/>
                <a:gd name="connsiteY25" fmla="*/ 83128 h 3730337"/>
                <a:gd name="connsiteX26" fmla="*/ 2234045 w 2234045"/>
                <a:gd name="connsiteY26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2161309 w 2234045"/>
                <a:gd name="connsiteY24" fmla="*/ 83128 h 3730337"/>
                <a:gd name="connsiteX25" fmla="*/ 2234045 w 2234045"/>
                <a:gd name="connsiteY25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161309 w 2234045"/>
                <a:gd name="connsiteY23" fmla="*/ 83128 h 3730337"/>
                <a:gd name="connsiteX24" fmla="*/ 2234045 w 2234045"/>
                <a:gd name="connsiteY24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234045 w 2234045"/>
                <a:gd name="connsiteY23" fmla="*/ 0 h 3730337"/>
                <a:gd name="connsiteX0" fmla="*/ 831273 w 2200707"/>
                <a:gd name="connsiteY0" fmla="*/ 3622530 h 3716049"/>
                <a:gd name="connsiteX1" fmla="*/ 1059873 w 2200707"/>
                <a:gd name="connsiteY1" fmla="*/ 3716049 h 3716049"/>
                <a:gd name="connsiteX2" fmla="*/ 1371600 w 2200707"/>
                <a:gd name="connsiteY2" fmla="*/ 3705658 h 3716049"/>
                <a:gd name="connsiteX3" fmla="*/ 1652154 w 2200707"/>
                <a:gd name="connsiteY3" fmla="*/ 3529012 h 3716049"/>
                <a:gd name="connsiteX4" fmla="*/ 1849582 w 2200707"/>
                <a:gd name="connsiteY4" fmla="*/ 3238067 h 3716049"/>
                <a:gd name="connsiteX5" fmla="*/ 1433945 w 2200707"/>
                <a:gd name="connsiteY5" fmla="*/ 3227676 h 3716049"/>
                <a:gd name="connsiteX6" fmla="*/ 1330036 w 2200707"/>
                <a:gd name="connsiteY6" fmla="*/ 3071812 h 3716049"/>
                <a:gd name="connsiteX7" fmla="*/ 1413164 w 2200707"/>
                <a:gd name="connsiteY7" fmla="*/ 2926340 h 3716049"/>
                <a:gd name="connsiteX8" fmla="*/ 1901536 w 2200707"/>
                <a:gd name="connsiteY8" fmla="*/ 2936730 h 3716049"/>
                <a:gd name="connsiteX9" fmla="*/ 1652154 w 2200707"/>
                <a:gd name="connsiteY9" fmla="*/ 2583440 h 3716049"/>
                <a:gd name="connsiteX10" fmla="*/ 1361209 w 2200707"/>
                <a:gd name="connsiteY10" fmla="*/ 2313276 h 3716049"/>
                <a:gd name="connsiteX11" fmla="*/ 966354 w 2200707"/>
                <a:gd name="connsiteY11" fmla="*/ 2292494 h 3716049"/>
                <a:gd name="connsiteX12" fmla="*/ 581891 w 2200707"/>
                <a:gd name="connsiteY12" fmla="*/ 2427576 h 3716049"/>
                <a:gd name="connsiteX13" fmla="*/ 488373 w 2200707"/>
                <a:gd name="connsiteY13" fmla="*/ 2843212 h 3716049"/>
                <a:gd name="connsiteX14" fmla="*/ 135082 w 2200707"/>
                <a:gd name="connsiteY14" fmla="*/ 2604221 h 3716049"/>
                <a:gd name="connsiteX15" fmla="*/ 0 w 2200707"/>
                <a:gd name="connsiteY15" fmla="*/ 2084676 h 3716049"/>
                <a:gd name="connsiteX16" fmla="*/ 249382 w 2200707"/>
                <a:gd name="connsiteY16" fmla="*/ 1617085 h 3716049"/>
                <a:gd name="connsiteX17" fmla="*/ 883227 w 2200707"/>
                <a:gd name="connsiteY17" fmla="*/ 1523567 h 3716049"/>
                <a:gd name="connsiteX18" fmla="*/ 1610591 w 2200707"/>
                <a:gd name="connsiteY18" fmla="*/ 1887249 h 3716049"/>
                <a:gd name="connsiteX19" fmla="*/ 2026227 w 2200707"/>
                <a:gd name="connsiteY19" fmla="*/ 2739303 h 3716049"/>
                <a:gd name="connsiteX20" fmla="*/ 2026227 w 2200707"/>
                <a:gd name="connsiteY20" fmla="*/ 2375621 h 3716049"/>
                <a:gd name="connsiteX21" fmla="*/ 1652154 w 2200707"/>
                <a:gd name="connsiteY21" fmla="*/ 1305358 h 3716049"/>
                <a:gd name="connsiteX22" fmla="*/ 1745673 w 2200707"/>
                <a:gd name="connsiteY22" fmla="*/ 515649 h 3716049"/>
                <a:gd name="connsiteX23" fmla="*/ 2200707 w 2200707"/>
                <a:gd name="connsiteY23" fmla="*/ 0 h 3716049"/>
                <a:gd name="connsiteX0" fmla="*/ 831273 w 2200707"/>
                <a:gd name="connsiteY0" fmla="*/ 3622530 h 3705658"/>
                <a:gd name="connsiteX1" fmla="*/ 1371600 w 2200707"/>
                <a:gd name="connsiteY1" fmla="*/ 3705658 h 3705658"/>
                <a:gd name="connsiteX2" fmla="*/ 1652154 w 2200707"/>
                <a:gd name="connsiteY2" fmla="*/ 3529012 h 3705658"/>
                <a:gd name="connsiteX3" fmla="*/ 1849582 w 2200707"/>
                <a:gd name="connsiteY3" fmla="*/ 3238067 h 3705658"/>
                <a:gd name="connsiteX4" fmla="*/ 1433945 w 2200707"/>
                <a:gd name="connsiteY4" fmla="*/ 3227676 h 3705658"/>
                <a:gd name="connsiteX5" fmla="*/ 1330036 w 2200707"/>
                <a:gd name="connsiteY5" fmla="*/ 3071812 h 3705658"/>
                <a:gd name="connsiteX6" fmla="*/ 1413164 w 2200707"/>
                <a:gd name="connsiteY6" fmla="*/ 2926340 h 3705658"/>
                <a:gd name="connsiteX7" fmla="*/ 1901536 w 2200707"/>
                <a:gd name="connsiteY7" fmla="*/ 2936730 h 3705658"/>
                <a:gd name="connsiteX8" fmla="*/ 1652154 w 2200707"/>
                <a:gd name="connsiteY8" fmla="*/ 2583440 h 3705658"/>
                <a:gd name="connsiteX9" fmla="*/ 1361209 w 2200707"/>
                <a:gd name="connsiteY9" fmla="*/ 2313276 h 3705658"/>
                <a:gd name="connsiteX10" fmla="*/ 966354 w 2200707"/>
                <a:gd name="connsiteY10" fmla="*/ 2292494 h 3705658"/>
                <a:gd name="connsiteX11" fmla="*/ 581891 w 2200707"/>
                <a:gd name="connsiteY11" fmla="*/ 2427576 h 3705658"/>
                <a:gd name="connsiteX12" fmla="*/ 488373 w 2200707"/>
                <a:gd name="connsiteY12" fmla="*/ 2843212 h 3705658"/>
                <a:gd name="connsiteX13" fmla="*/ 135082 w 2200707"/>
                <a:gd name="connsiteY13" fmla="*/ 2604221 h 3705658"/>
                <a:gd name="connsiteX14" fmla="*/ 0 w 2200707"/>
                <a:gd name="connsiteY14" fmla="*/ 2084676 h 3705658"/>
                <a:gd name="connsiteX15" fmla="*/ 249382 w 2200707"/>
                <a:gd name="connsiteY15" fmla="*/ 1617085 h 3705658"/>
                <a:gd name="connsiteX16" fmla="*/ 883227 w 2200707"/>
                <a:gd name="connsiteY16" fmla="*/ 1523567 h 3705658"/>
                <a:gd name="connsiteX17" fmla="*/ 1610591 w 2200707"/>
                <a:gd name="connsiteY17" fmla="*/ 1887249 h 3705658"/>
                <a:gd name="connsiteX18" fmla="*/ 2026227 w 2200707"/>
                <a:gd name="connsiteY18" fmla="*/ 2739303 h 3705658"/>
                <a:gd name="connsiteX19" fmla="*/ 2026227 w 2200707"/>
                <a:gd name="connsiteY19" fmla="*/ 2375621 h 3705658"/>
                <a:gd name="connsiteX20" fmla="*/ 1652154 w 2200707"/>
                <a:gd name="connsiteY20" fmla="*/ 1305358 h 3705658"/>
                <a:gd name="connsiteX21" fmla="*/ 1745673 w 2200707"/>
                <a:gd name="connsiteY21" fmla="*/ 515649 h 3705658"/>
                <a:gd name="connsiteX22" fmla="*/ 2200707 w 2200707"/>
                <a:gd name="connsiteY22" fmla="*/ 0 h 3705658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652154 w 2200707"/>
                <a:gd name="connsiteY8" fmla="*/ 2583440 h 3717780"/>
                <a:gd name="connsiteX9" fmla="*/ 1361209 w 2200707"/>
                <a:gd name="connsiteY9" fmla="*/ 2313276 h 3717780"/>
                <a:gd name="connsiteX10" fmla="*/ 966354 w 2200707"/>
                <a:gd name="connsiteY10" fmla="*/ 2292494 h 3717780"/>
                <a:gd name="connsiteX11" fmla="*/ 581891 w 2200707"/>
                <a:gd name="connsiteY11" fmla="*/ 2427576 h 3717780"/>
                <a:gd name="connsiteX12" fmla="*/ 488373 w 2200707"/>
                <a:gd name="connsiteY12" fmla="*/ 2843212 h 3717780"/>
                <a:gd name="connsiteX13" fmla="*/ 135082 w 2200707"/>
                <a:gd name="connsiteY13" fmla="*/ 2604221 h 3717780"/>
                <a:gd name="connsiteX14" fmla="*/ 0 w 2200707"/>
                <a:gd name="connsiteY14" fmla="*/ 2084676 h 3717780"/>
                <a:gd name="connsiteX15" fmla="*/ 249382 w 2200707"/>
                <a:gd name="connsiteY15" fmla="*/ 1617085 h 3717780"/>
                <a:gd name="connsiteX16" fmla="*/ 883227 w 2200707"/>
                <a:gd name="connsiteY16" fmla="*/ 1523567 h 3717780"/>
                <a:gd name="connsiteX17" fmla="*/ 1610591 w 2200707"/>
                <a:gd name="connsiteY17" fmla="*/ 1887249 h 3717780"/>
                <a:gd name="connsiteX18" fmla="*/ 2026227 w 2200707"/>
                <a:gd name="connsiteY18" fmla="*/ 2739303 h 3717780"/>
                <a:gd name="connsiteX19" fmla="*/ 2026227 w 2200707"/>
                <a:gd name="connsiteY19" fmla="*/ 2375621 h 3717780"/>
                <a:gd name="connsiteX20" fmla="*/ 1652154 w 2200707"/>
                <a:gd name="connsiteY20" fmla="*/ 1305358 h 3717780"/>
                <a:gd name="connsiteX21" fmla="*/ 1745673 w 2200707"/>
                <a:gd name="connsiteY21" fmla="*/ 515649 h 3717780"/>
                <a:gd name="connsiteX22" fmla="*/ 2200707 w 2200707"/>
                <a:gd name="connsiteY22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1745673 w 2200707"/>
                <a:gd name="connsiteY20" fmla="*/ 515649 h 3717780"/>
                <a:gd name="connsiteX21" fmla="*/ 2200707 w 2200707"/>
                <a:gd name="connsiteY21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35752 w 2200707"/>
                <a:gd name="connsiteY17" fmla="*/ 264405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00707" h="3717780">
                  <a:moveTo>
                    <a:pt x="807460" y="3717780"/>
                  </a:moveTo>
                  <a:lnTo>
                    <a:pt x="1371600" y="3705658"/>
                  </a:lnTo>
                  <a:lnTo>
                    <a:pt x="1652154" y="3529012"/>
                  </a:lnTo>
                  <a:lnTo>
                    <a:pt x="1849582" y="3238067"/>
                  </a:lnTo>
                  <a:lnTo>
                    <a:pt x="1433945" y="3227676"/>
                  </a:lnTo>
                  <a:lnTo>
                    <a:pt x="1330036" y="3071812"/>
                  </a:lnTo>
                  <a:lnTo>
                    <a:pt x="1413164" y="2926340"/>
                  </a:lnTo>
                  <a:lnTo>
                    <a:pt x="1901536" y="2936730"/>
                  </a:lnTo>
                  <a:lnTo>
                    <a:pt x="1361209" y="2313276"/>
                  </a:lnTo>
                  <a:lnTo>
                    <a:pt x="966354" y="2292494"/>
                  </a:lnTo>
                  <a:lnTo>
                    <a:pt x="581891" y="2427576"/>
                  </a:lnTo>
                  <a:lnTo>
                    <a:pt x="488373" y="2843212"/>
                  </a:lnTo>
                  <a:lnTo>
                    <a:pt x="135082" y="2604221"/>
                  </a:lnTo>
                  <a:lnTo>
                    <a:pt x="0" y="2084676"/>
                  </a:lnTo>
                  <a:lnTo>
                    <a:pt x="249382" y="1617085"/>
                  </a:lnTo>
                  <a:lnTo>
                    <a:pt x="883227" y="1523567"/>
                  </a:lnTo>
                  <a:lnTo>
                    <a:pt x="1610591" y="1887249"/>
                  </a:lnTo>
                  <a:lnTo>
                    <a:pt x="2035752" y="2644053"/>
                  </a:lnTo>
                  <a:lnTo>
                    <a:pt x="2026227" y="2375621"/>
                  </a:lnTo>
                  <a:lnTo>
                    <a:pt x="1652154" y="1305358"/>
                  </a:lnTo>
                  <a:lnTo>
                    <a:pt x="2200707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3553691" y="4152035"/>
              <a:ext cx="1400608" cy="1313150"/>
            </a:xfrm>
            <a:custGeom>
              <a:avLst/>
              <a:gdLst>
                <a:gd name="connsiteX0" fmla="*/ 31173 w 1433945"/>
                <a:gd name="connsiteY0" fmla="*/ 311727 h 1641764"/>
                <a:gd name="connsiteX1" fmla="*/ 0 w 1433945"/>
                <a:gd name="connsiteY1" fmla="*/ 394855 h 1641764"/>
                <a:gd name="connsiteX2" fmla="*/ 207818 w 1433945"/>
                <a:gd name="connsiteY2" fmla="*/ 789709 h 1641764"/>
                <a:gd name="connsiteX3" fmla="*/ 613064 w 1433945"/>
                <a:gd name="connsiteY3" fmla="*/ 789709 h 1641764"/>
                <a:gd name="connsiteX4" fmla="*/ 893618 w 1433945"/>
                <a:gd name="connsiteY4" fmla="*/ 623455 h 1641764"/>
                <a:gd name="connsiteX5" fmla="*/ 1205345 w 1433945"/>
                <a:gd name="connsiteY5" fmla="*/ 0 h 1641764"/>
                <a:gd name="connsiteX6" fmla="*/ 1122218 w 1433945"/>
                <a:gd name="connsiteY6" fmla="*/ 529936 h 1641764"/>
                <a:gd name="connsiteX7" fmla="*/ 1091045 w 1433945"/>
                <a:gd name="connsiteY7" fmla="*/ 1163782 h 1641764"/>
                <a:gd name="connsiteX8" fmla="*/ 1433945 w 1433945"/>
                <a:gd name="connsiteY8" fmla="*/ 1641764 h 1641764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122218 w 1400608"/>
                <a:gd name="connsiteY6" fmla="*/ 529936 h 1589376"/>
                <a:gd name="connsiteX7" fmla="*/ 1091045 w 1400608"/>
                <a:gd name="connsiteY7" fmla="*/ 1163782 h 1589376"/>
                <a:gd name="connsiteX8" fmla="*/ 1400608 w 1400608"/>
                <a:gd name="connsiteY8" fmla="*/ 1589376 h 1589376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091045 w 1400608"/>
                <a:gd name="connsiteY6" fmla="*/ 1163782 h 1589376"/>
                <a:gd name="connsiteX7" fmla="*/ 1400608 w 1400608"/>
                <a:gd name="connsiteY7" fmla="*/ 1589376 h 1589376"/>
                <a:gd name="connsiteX0" fmla="*/ 0 w 1400608"/>
                <a:gd name="connsiteY0" fmla="*/ 394855 h 1589376"/>
                <a:gd name="connsiteX1" fmla="*/ 207818 w 1400608"/>
                <a:gd name="connsiteY1" fmla="*/ 789709 h 1589376"/>
                <a:gd name="connsiteX2" fmla="*/ 613064 w 1400608"/>
                <a:gd name="connsiteY2" fmla="*/ 789709 h 1589376"/>
                <a:gd name="connsiteX3" fmla="*/ 893618 w 1400608"/>
                <a:gd name="connsiteY3" fmla="*/ 623455 h 1589376"/>
                <a:gd name="connsiteX4" fmla="*/ 1205345 w 1400608"/>
                <a:gd name="connsiteY4" fmla="*/ 0 h 1589376"/>
                <a:gd name="connsiteX5" fmla="*/ 1091045 w 1400608"/>
                <a:gd name="connsiteY5" fmla="*/ 1163782 h 1589376"/>
                <a:gd name="connsiteX6" fmla="*/ 1400608 w 1400608"/>
                <a:gd name="connsiteY6" fmla="*/ 1589376 h 1589376"/>
                <a:gd name="connsiteX0" fmla="*/ 0 w 1400608"/>
                <a:gd name="connsiteY0" fmla="*/ 342467 h 1536988"/>
                <a:gd name="connsiteX1" fmla="*/ 207818 w 1400608"/>
                <a:gd name="connsiteY1" fmla="*/ 737321 h 1536988"/>
                <a:gd name="connsiteX2" fmla="*/ 613064 w 1400608"/>
                <a:gd name="connsiteY2" fmla="*/ 737321 h 1536988"/>
                <a:gd name="connsiteX3" fmla="*/ 893618 w 1400608"/>
                <a:gd name="connsiteY3" fmla="*/ 571067 h 1536988"/>
                <a:gd name="connsiteX4" fmla="*/ 1205345 w 1400608"/>
                <a:gd name="connsiteY4" fmla="*/ 0 h 1536988"/>
                <a:gd name="connsiteX5" fmla="*/ 1091045 w 1400608"/>
                <a:gd name="connsiteY5" fmla="*/ 1111394 h 1536988"/>
                <a:gd name="connsiteX6" fmla="*/ 1400608 w 1400608"/>
                <a:gd name="connsiteY6" fmla="*/ 1536988 h 1536988"/>
                <a:gd name="connsiteX0" fmla="*/ 0 w 1400608"/>
                <a:gd name="connsiteY0" fmla="*/ 118629 h 1313150"/>
                <a:gd name="connsiteX1" fmla="*/ 207818 w 1400608"/>
                <a:gd name="connsiteY1" fmla="*/ 513483 h 1313150"/>
                <a:gd name="connsiteX2" fmla="*/ 613064 w 1400608"/>
                <a:gd name="connsiteY2" fmla="*/ 513483 h 1313150"/>
                <a:gd name="connsiteX3" fmla="*/ 893618 w 1400608"/>
                <a:gd name="connsiteY3" fmla="*/ 347229 h 1313150"/>
                <a:gd name="connsiteX4" fmla="*/ 1191057 w 1400608"/>
                <a:gd name="connsiteY4" fmla="*/ 0 h 1313150"/>
                <a:gd name="connsiteX5" fmla="*/ 1091045 w 1400608"/>
                <a:gd name="connsiteY5" fmla="*/ 887556 h 1313150"/>
                <a:gd name="connsiteX6" fmla="*/ 1400608 w 1400608"/>
                <a:gd name="connsiteY6" fmla="*/ 1313150 h 131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0608" h="1313150">
                  <a:moveTo>
                    <a:pt x="0" y="118629"/>
                  </a:moveTo>
                  <a:lnTo>
                    <a:pt x="207818" y="513483"/>
                  </a:lnTo>
                  <a:lnTo>
                    <a:pt x="613064" y="513483"/>
                  </a:lnTo>
                  <a:lnTo>
                    <a:pt x="893618" y="347229"/>
                  </a:lnTo>
                  <a:lnTo>
                    <a:pt x="1191057" y="0"/>
                  </a:lnTo>
                  <a:lnTo>
                    <a:pt x="1091045" y="887556"/>
                  </a:lnTo>
                  <a:lnTo>
                    <a:pt x="1400608" y="131315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90092" y="575830"/>
            <a:ext cx="2200708" cy="4910570"/>
            <a:chOff x="2753591" y="554615"/>
            <a:chExt cx="2200708" cy="4910570"/>
          </a:xfrm>
        </p:grpSpPr>
        <p:sp>
          <p:nvSpPr>
            <p:cNvPr id="24" name="Freeform 23"/>
            <p:cNvSpPr/>
            <p:nvPr/>
          </p:nvSpPr>
          <p:spPr>
            <a:xfrm>
              <a:off x="2753591" y="554615"/>
              <a:ext cx="2200707" cy="3717780"/>
            </a:xfrm>
            <a:custGeom>
              <a:avLst/>
              <a:gdLst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09354 w 2234045"/>
                <a:gd name="connsiteY30" fmla="*/ 103909 h 3730337"/>
                <a:gd name="connsiteX31" fmla="*/ 2161309 w 2234045"/>
                <a:gd name="connsiteY31" fmla="*/ 83128 h 3730337"/>
                <a:gd name="connsiteX32" fmla="*/ 2234045 w 2234045"/>
                <a:gd name="connsiteY32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61309 w 2234045"/>
                <a:gd name="connsiteY30" fmla="*/ 83128 h 3730337"/>
                <a:gd name="connsiteX31" fmla="*/ 2234045 w 2234045"/>
                <a:gd name="connsiteY31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161309 w 2234045"/>
                <a:gd name="connsiteY29" fmla="*/ 83128 h 3730337"/>
                <a:gd name="connsiteX30" fmla="*/ 2234045 w 2234045"/>
                <a:gd name="connsiteY30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161309 w 2234045"/>
                <a:gd name="connsiteY28" fmla="*/ 83128 h 3730337"/>
                <a:gd name="connsiteX29" fmla="*/ 2234045 w 2234045"/>
                <a:gd name="connsiteY29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2161309 w 2234045"/>
                <a:gd name="connsiteY27" fmla="*/ 83128 h 3730337"/>
                <a:gd name="connsiteX28" fmla="*/ 2234045 w 2234045"/>
                <a:gd name="connsiteY28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2161309 w 2234045"/>
                <a:gd name="connsiteY26" fmla="*/ 83128 h 3730337"/>
                <a:gd name="connsiteX27" fmla="*/ 2234045 w 2234045"/>
                <a:gd name="connsiteY27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2161309 w 2234045"/>
                <a:gd name="connsiteY25" fmla="*/ 83128 h 3730337"/>
                <a:gd name="connsiteX26" fmla="*/ 2234045 w 2234045"/>
                <a:gd name="connsiteY26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2161309 w 2234045"/>
                <a:gd name="connsiteY24" fmla="*/ 83128 h 3730337"/>
                <a:gd name="connsiteX25" fmla="*/ 2234045 w 2234045"/>
                <a:gd name="connsiteY25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161309 w 2234045"/>
                <a:gd name="connsiteY23" fmla="*/ 83128 h 3730337"/>
                <a:gd name="connsiteX24" fmla="*/ 2234045 w 2234045"/>
                <a:gd name="connsiteY24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234045 w 2234045"/>
                <a:gd name="connsiteY23" fmla="*/ 0 h 3730337"/>
                <a:gd name="connsiteX0" fmla="*/ 831273 w 2200707"/>
                <a:gd name="connsiteY0" fmla="*/ 3622530 h 3716049"/>
                <a:gd name="connsiteX1" fmla="*/ 1059873 w 2200707"/>
                <a:gd name="connsiteY1" fmla="*/ 3716049 h 3716049"/>
                <a:gd name="connsiteX2" fmla="*/ 1371600 w 2200707"/>
                <a:gd name="connsiteY2" fmla="*/ 3705658 h 3716049"/>
                <a:gd name="connsiteX3" fmla="*/ 1652154 w 2200707"/>
                <a:gd name="connsiteY3" fmla="*/ 3529012 h 3716049"/>
                <a:gd name="connsiteX4" fmla="*/ 1849582 w 2200707"/>
                <a:gd name="connsiteY4" fmla="*/ 3238067 h 3716049"/>
                <a:gd name="connsiteX5" fmla="*/ 1433945 w 2200707"/>
                <a:gd name="connsiteY5" fmla="*/ 3227676 h 3716049"/>
                <a:gd name="connsiteX6" fmla="*/ 1330036 w 2200707"/>
                <a:gd name="connsiteY6" fmla="*/ 3071812 h 3716049"/>
                <a:gd name="connsiteX7" fmla="*/ 1413164 w 2200707"/>
                <a:gd name="connsiteY7" fmla="*/ 2926340 h 3716049"/>
                <a:gd name="connsiteX8" fmla="*/ 1901536 w 2200707"/>
                <a:gd name="connsiteY8" fmla="*/ 2936730 h 3716049"/>
                <a:gd name="connsiteX9" fmla="*/ 1652154 w 2200707"/>
                <a:gd name="connsiteY9" fmla="*/ 2583440 h 3716049"/>
                <a:gd name="connsiteX10" fmla="*/ 1361209 w 2200707"/>
                <a:gd name="connsiteY10" fmla="*/ 2313276 h 3716049"/>
                <a:gd name="connsiteX11" fmla="*/ 966354 w 2200707"/>
                <a:gd name="connsiteY11" fmla="*/ 2292494 h 3716049"/>
                <a:gd name="connsiteX12" fmla="*/ 581891 w 2200707"/>
                <a:gd name="connsiteY12" fmla="*/ 2427576 h 3716049"/>
                <a:gd name="connsiteX13" fmla="*/ 488373 w 2200707"/>
                <a:gd name="connsiteY13" fmla="*/ 2843212 h 3716049"/>
                <a:gd name="connsiteX14" fmla="*/ 135082 w 2200707"/>
                <a:gd name="connsiteY14" fmla="*/ 2604221 h 3716049"/>
                <a:gd name="connsiteX15" fmla="*/ 0 w 2200707"/>
                <a:gd name="connsiteY15" fmla="*/ 2084676 h 3716049"/>
                <a:gd name="connsiteX16" fmla="*/ 249382 w 2200707"/>
                <a:gd name="connsiteY16" fmla="*/ 1617085 h 3716049"/>
                <a:gd name="connsiteX17" fmla="*/ 883227 w 2200707"/>
                <a:gd name="connsiteY17" fmla="*/ 1523567 h 3716049"/>
                <a:gd name="connsiteX18" fmla="*/ 1610591 w 2200707"/>
                <a:gd name="connsiteY18" fmla="*/ 1887249 h 3716049"/>
                <a:gd name="connsiteX19" fmla="*/ 2026227 w 2200707"/>
                <a:gd name="connsiteY19" fmla="*/ 2739303 h 3716049"/>
                <a:gd name="connsiteX20" fmla="*/ 2026227 w 2200707"/>
                <a:gd name="connsiteY20" fmla="*/ 2375621 h 3716049"/>
                <a:gd name="connsiteX21" fmla="*/ 1652154 w 2200707"/>
                <a:gd name="connsiteY21" fmla="*/ 1305358 h 3716049"/>
                <a:gd name="connsiteX22" fmla="*/ 1745673 w 2200707"/>
                <a:gd name="connsiteY22" fmla="*/ 515649 h 3716049"/>
                <a:gd name="connsiteX23" fmla="*/ 2200707 w 2200707"/>
                <a:gd name="connsiteY23" fmla="*/ 0 h 3716049"/>
                <a:gd name="connsiteX0" fmla="*/ 831273 w 2200707"/>
                <a:gd name="connsiteY0" fmla="*/ 3622530 h 3705658"/>
                <a:gd name="connsiteX1" fmla="*/ 1371600 w 2200707"/>
                <a:gd name="connsiteY1" fmla="*/ 3705658 h 3705658"/>
                <a:gd name="connsiteX2" fmla="*/ 1652154 w 2200707"/>
                <a:gd name="connsiteY2" fmla="*/ 3529012 h 3705658"/>
                <a:gd name="connsiteX3" fmla="*/ 1849582 w 2200707"/>
                <a:gd name="connsiteY3" fmla="*/ 3238067 h 3705658"/>
                <a:gd name="connsiteX4" fmla="*/ 1433945 w 2200707"/>
                <a:gd name="connsiteY4" fmla="*/ 3227676 h 3705658"/>
                <a:gd name="connsiteX5" fmla="*/ 1330036 w 2200707"/>
                <a:gd name="connsiteY5" fmla="*/ 3071812 h 3705658"/>
                <a:gd name="connsiteX6" fmla="*/ 1413164 w 2200707"/>
                <a:gd name="connsiteY6" fmla="*/ 2926340 h 3705658"/>
                <a:gd name="connsiteX7" fmla="*/ 1901536 w 2200707"/>
                <a:gd name="connsiteY7" fmla="*/ 2936730 h 3705658"/>
                <a:gd name="connsiteX8" fmla="*/ 1652154 w 2200707"/>
                <a:gd name="connsiteY8" fmla="*/ 2583440 h 3705658"/>
                <a:gd name="connsiteX9" fmla="*/ 1361209 w 2200707"/>
                <a:gd name="connsiteY9" fmla="*/ 2313276 h 3705658"/>
                <a:gd name="connsiteX10" fmla="*/ 966354 w 2200707"/>
                <a:gd name="connsiteY10" fmla="*/ 2292494 h 3705658"/>
                <a:gd name="connsiteX11" fmla="*/ 581891 w 2200707"/>
                <a:gd name="connsiteY11" fmla="*/ 2427576 h 3705658"/>
                <a:gd name="connsiteX12" fmla="*/ 488373 w 2200707"/>
                <a:gd name="connsiteY12" fmla="*/ 2843212 h 3705658"/>
                <a:gd name="connsiteX13" fmla="*/ 135082 w 2200707"/>
                <a:gd name="connsiteY13" fmla="*/ 2604221 h 3705658"/>
                <a:gd name="connsiteX14" fmla="*/ 0 w 2200707"/>
                <a:gd name="connsiteY14" fmla="*/ 2084676 h 3705658"/>
                <a:gd name="connsiteX15" fmla="*/ 249382 w 2200707"/>
                <a:gd name="connsiteY15" fmla="*/ 1617085 h 3705658"/>
                <a:gd name="connsiteX16" fmla="*/ 883227 w 2200707"/>
                <a:gd name="connsiteY16" fmla="*/ 1523567 h 3705658"/>
                <a:gd name="connsiteX17" fmla="*/ 1610591 w 2200707"/>
                <a:gd name="connsiteY17" fmla="*/ 1887249 h 3705658"/>
                <a:gd name="connsiteX18" fmla="*/ 2026227 w 2200707"/>
                <a:gd name="connsiteY18" fmla="*/ 2739303 h 3705658"/>
                <a:gd name="connsiteX19" fmla="*/ 2026227 w 2200707"/>
                <a:gd name="connsiteY19" fmla="*/ 2375621 h 3705658"/>
                <a:gd name="connsiteX20" fmla="*/ 1652154 w 2200707"/>
                <a:gd name="connsiteY20" fmla="*/ 1305358 h 3705658"/>
                <a:gd name="connsiteX21" fmla="*/ 1745673 w 2200707"/>
                <a:gd name="connsiteY21" fmla="*/ 515649 h 3705658"/>
                <a:gd name="connsiteX22" fmla="*/ 2200707 w 2200707"/>
                <a:gd name="connsiteY22" fmla="*/ 0 h 3705658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652154 w 2200707"/>
                <a:gd name="connsiteY8" fmla="*/ 2583440 h 3717780"/>
                <a:gd name="connsiteX9" fmla="*/ 1361209 w 2200707"/>
                <a:gd name="connsiteY9" fmla="*/ 2313276 h 3717780"/>
                <a:gd name="connsiteX10" fmla="*/ 966354 w 2200707"/>
                <a:gd name="connsiteY10" fmla="*/ 2292494 h 3717780"/>
                <a:gd name="connsiteX11" fmla="*/ 581891 w 2200707"/>
                <a:gd name="connsiteY11" fmla="*/ 2427576 h 3717780"/>
                <a:gd name="connsiteX12" fmla="*/ 488373 w 2200707"/>
                <a:gd name="connsiteY12" fmla="*/ 2843212 h 3717780"/>
                <a:gd name="connsiteX13" fmla="*/ 135082 w 2200707"/>
                <a:gd name="connsiteY13" fmla="*/ 2604221 h 3717780"/>
                <a:gd name="connsiteX14" fmla="*/ 0 w 2200707"/>
                <a:gd name="connsiteY14" fmla="*/ 2084676 h 3717780"/>
                <a:gd name="connsiteX15" fmla="*/ 249382 w 2200707"/>
                <a:gd name="connsiteY15" fmla="*/ 1617085 h 3717780"/>
                <a:gd name="connsiteX16" fmla="*/ 883227 w 2200707"/>
                <a:gd name="connsiteY16" fmla="*/ 1523567 h 3717780"/>
                <a:gd name="connsiteX17" fmla="*/ 1610591 w 2200707"/>
                <a:gd name="connsiteY17" fmla="*/ 1887249 h 3717780"/>
                <a:gd name="connsiteX18" fmla="*/ 2026227 w 2200707"/>
                <a:gd name="connsiteY18" fmla="*/ 2739303 h 3717780"/>
                <a:gd name="connsiteX19" fmla="*/ 2026227 w 2200707"/>
                <a:gd name="connsiteY19" fmla="*/ 2375621 h 3717780"/>
                <a:gd name="connsiteX20" fmla="*/ 1652154 w 2200707"/>
                <a:gd name="connsiteY20" fmla="*/ 1305358 h 3717780"/>
                <a:gd name="connsiteX21" fmla="*/ 1745673 w 2200707"/>
                <a:gd name="connsiteY21" fmla="*/ 515649 h 3717780"/>
                <a:gd name="connsiteX22" fmla="*/ 2200707 w 2200707"/>
                <a:gd name="connsiteY22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1745673 w 2200707"/>
                <a:gd name="connsiteY20" fmla="*/ 515649 h 3717780"/>
                <a:gd name="connsiteX21" fmla="*/ 2200707 w 2200707"/>
                <a:gd name="connsiteY21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35752 w 2200707"/>
                <a:gd name="connsiteY17" fmla="*/ 264405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00707" h="3717780">
                  <a:moveTo>
                    <a:pt x="807460" y="3717780"/>
                  </a:moveTo>
                  <a:lnTo>
                    <a:pt x="1371600" y="3705658"/>
                  </a:lnTo>
                  <a:lnTo>
                    <a:pt x="1652154" y="3529012"/>
                  </a:lnTo>
                  <a:lnTo>
                    <a:pt x="1849582" y="3238067"/>
                  </a:lnTo>
                  <a:lnTo>
                    <a:pt x="1433945" y="3227676"/>
                  </a:lnTo>
                  <a:lnTo>
                    <a:pt x="1330036" y="3071812"/>
                  </a:lnTo>
                  <a:lnTo>
                    <a:pt x="1413164" y="2926340"/>
                  </a:lnTo>
                  <a:lnTo>
                    <a:pt x="1901536" y="2936730"/>
                  </a:lnTo>
                  <a:lnTo>
                    <a:pt x="1361209" y="2313276"/>
                  </a:lnTo>
                  <a:lnTo>
                    <a:pt x="966354" y="2292494"/>
                  </a:lnTo>
                  <a:lnTo>
                    <a:pt x="581891" y="2427576"/>
                  </a:lnTo>
                  <a:lnTo>
                    <a:pt x="488373" y="2843212"/>
                  </a:lnTo>
                  <a:lnTo>
                    <a:pt x="135082" y="2604221"/>
                  </a:lnTo>
                  <a:lnTo>
                    <a:pt x="0" y="2084676"/>
                  </a:lnTo>
                  <a:lnTo>
                    <a:pt x="249382" y="1617085"/>
                  </a:lnTo>
                  <a:lnTo>
                    <a:pt x="883227" y="1523567"/>
                  </a:lnTo>
                  <a:lnTo>
                    <a:pt x="1610591" y="1887249"/>
                  </a:lnTo>
                  <a:lnTo>
                    <a:pt x="2035752" y="2644053"/>
                  </a:lnTo>
                  <a:lnTo>
                    <a:pt x="2026227" y="2375621"/>
                  </a:lnTo>
                  <a:lnTo>
                    <a:pt x="1652154" y="1305358"/>
                  </a:lnTo>
                  <a:lnTo>
                    <a:pt x="2200707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3553691" y="4152035"/>
              <a:ext cx="1400608" cy="1313150"/>
            </a:xfrm>
            <a:custGeom>
              <a:avLst/>
              <a:gdLst>
                <a:gd name="connsiteX0" fmla="*/ 31173 w 1433945"/>
                <a:gd name="connsiteY0" fmla="*/ 311727 h 1641764"/>
                <a:gd name="connsiteX1" fmla="*/ 0 w 1433945"/>
                <a:gd name="connsiteY1" fmla="*/ 394855 h 1641764"/>
                <a:gd name="connsiteX2" fmla="*/ 207818 w 1433945"/>
                <a:gd name="connsiteY2" fmla="*/ 789709 h 1641764"/>
                <a:gd name="connsiteX3" fmla="*/ 613064 w 1433945"/>
                <a:gd name="connsiteY3" fmla="*/ 789709 h 1641764"/>
                <a:gd name="connsiteX4" fmla="*/ 893618 w 1433945"/>
                <a:gd name="connsiteY4" fmla="*/ 623455 h 1641764"/>
                <a:gd name="connsiteX5" fmla="*/ 1205345 w 1433945"/>
                <a:gd name="connsiteY5" fmla="*/ 0 h 1641764"/>
                <a:gd name="connsiteX6" fmla="*/ 1122218 w 1433945"/>
                <a:gd name="connsiteY6" fmla="*/ 529936 h 1641764"/>
                <a:gd name="connsiteX7" fmla="*/ 1091045 w 1433945"/>
                <a:gd name="connsiteY7" fmla="*/ 1163782 h 1641764"/>
                <a:gd name="connsiteX8" fmla="*/ 1433945 w 1433945"/>
                <a:gd name="connsiteY8" fmla="*/ 1641764 h 1641764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122218 w 1400608"/>
                <a:gd name="connsiteY6" fmla="*/ 529936 h 1589376"/>
                <a:gd name="connsiteX7" fmla="*/ 1091045 w 1400608"/>
                <a:gd name="connsiteY7" fmla="*/ 1163782 h 1589376"/>
                <a:gd name="connsiteX8" fmla="*/ 1400608 w 1400608"/>
                <a:gd name="connsiteY8" fmla="*/ 1589376 h 1589376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091045 w 1400608"/>
                <a:gd name="connsiteY6" fmla="*/ 1163782 h 1589376"/>
                <a:gd name="connsiteX7" fmla="*/ 1400608 w 1400608"/>
                <a:gd name="connsiteY7" fmla="*/ 1589376 h 1589376"/>
                <a:gd name="connsiteX0" fmla="*/ 0 w 1400608"/>
                <a:gd name="connsiteY0" fmla="*/ 394855 h 1589376"/>
                <a:gd name="connsiteX1" fmla="*/ 207818 w 1400608"/>
                <a:gd name="connsiteY1" fmla="*/ 789709 h 1589376"/>
                <a:gd name="connsiteX2" fmla="*/ 613064 w 1400608"/>
                <a:gd name="connsiteY2" fmla="*/ 789709 h 1589376"/>
                <a:gd name="connsiteX3" fmla="*/ 893618 w 1400608"/>
                <a:gd name="connsiteY3" fmla="*/ 623455 h 1589376"/>
                <a:gd name="connsiteX4" fmla="*/ 1205345 w 1400608"/>
                <a:gd name="connsiteY4" fmla="*/ 0 h 1589376"/>
                <a:gd name="connsiteX5" fmla="*/ 1091045 w 1400608"/>
                <a:gd name="connsiteY5" fmla="*/ 1163782 h 1589376"/>
                <a:gd name="connsiteX6" fmla="*/ 1400608 w 1400608"/>
                <a:gd name="connsiteY6" fmla="*/ 1589376 h 1589376"/>
                <a:gd name="connsiteX0" fmla="*/ 0 w 1400608"/>
                <a:gd name="connsiteY0" fmla="*/ 342467 h 1536988"/>
                <a:gd name="connsiteX1" fmla="*/ 207818 w 1400608"/>
                <a:gd name="connsiteY1" fmla="*/ 737321 h 1536988"/>
                <a:gd name="connsiteX2" fmla="*/ 613064 w 1400608"/>
                <a:gd name="connsiteY2" fmla="*/ 737321 h 1536988"/>
                <a:gd name="connsiteX3" fmla="*/ 893618 w 1400608"/>
                <a:gd name="connsiteY3" fmla="*/ 571067 h 1536988"/>
                <a:gd name="connsiteX4" fmla="*/ 1205345 w 1400608"/>
                <a:gd name="connsiteY4" fmla="*/ 0 h 1536988"/>
                <a:gd name="connsiteX5" fmla="*/ 1091045 w 1400608"/>
                <a:gd name="connsiteY5" fmla="*/ 1111394 h 1536988"/>
                <a:gd name="connsiteX6" fmla="*/ 1400608 w 1400608"/>
                <a:gd name="connsiteY6" fmla="*/ 1536988 h 1536988"/>
                <a:gd name="connsiteX0" fmla="*/ 0 w 1400608"/>
                <a:gd name="connsiteY0" fmla="*/ 118629 h 1313150"/>
                <a:gd name="connsiteX1" fmla="*/ 207818 w 1400608"/>
                <a:gd name="connsiteY1" fmla="*/ 513483 h 1313150"/>
                <a:gd name="connsiteX2" fmla="*/ 613064 w 1400608"/>
                <a:gd name="connsiteY2" fmla="*/ 513483 h 1313150"/>
                <a:gd name="connsiteX3" fmla="*/ 893618 w 1400608"/>
                <a:gd name="connsiteY3" fmla="*/ 347229 h 1313150"/>
                <a:gd name="connsiteX4" fmla="*/ 1191057 w 1400608"/>
                <a:gd name="connsiteY4" fmla="*/ 0 h 1313150"/>
                <a:gd name="connsiteX5" fmla="*/ 1091045 w 1400608"/>
                <a:gd name="connsiteY5" fmla="*/ 887556 h 1313150"/>
                <a:gd name="connsiteX6" fmla="*/ 1400608 w 1400608"/>
                <a:gd name="connsiteY6" fmla="*/ 1313150 h 131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0608" h="1313150">
                  <a:moveTo>
                    <a:pt x="0" y="118629"/>
                  </a:moveTo>
                  <a:lnTo>
                    <a:pt x="207818" y="513483"/>
                  </a:lnTo>
                  <a:lnTo>
                    <a:pt x="613064" y="513483"/>
                  </a:lnTo>
                  <a:lnTo>
                    <a:pt x="893618" y="347229"/>
                  </a:lnTo>
                  <a:lnTo>
                    <a:pt x="1191057" y="0"/>
                  </a:lnTo>
                  <a:lnTo>
                    <a:pt x="1091045" y="887556"/>
                  </a:lnTo>
                  <a:lnTo>
                    <a:pt x="1400608" y="131315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22454F5-A450-4BBE-A660-133C8CF8BA9C}"/>
              </a:ext>
            </a:extLst>
          </p:cNvPr>
          <p:cNvCxnSpPr>
            <a:stCxn id="24" idx="5"/>
          </p:cNvCxnSpPr>
          <p:nvPr/>
        </p:nvCxnSpPr>
        <p:spPr>
          <a:xfrm flipV="1">
            <a:off x="1720128" y="3346450"/>
            <a:ext cx="1336339" cy="301192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D28C0B-E97F-4B6F-87A7-65150304C0BF}"/>
              </a:ext>
            </a:extLst>
          </p:cNvPr>
          <p:cNvCxnSpPr>
            <a:cxnSpLocks/>
            <a:stCxn id="24" idx="5"/>
            <a:endCxn id="21" idx="2"/>
          </p:cNvCxnSpPr>
          <p:nvPr/>
        </p:nvCxnSpPr>
        <p:spPr>
          <a:xfrm>
            <a:off x="1720128" y="3647642"/>
            <a:ext cx="1419226" cy="4572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1F55ED9-E713-4AA1-9F88-A3CAFC3D253B}"/>
              </a:ext>
            </a:extLst>
          </p:cNvPr>
          <p:cNvCxnSpPr>
            <a:stCxn id="24" idx="19"/>
            <a:endCxn id="24" idx="19"/>
          </p:cNvCxnSpPr>
          <p:nvPr/>
        </p:nvCxnSpPr>
        <p:spPr>
          <a:xfrm>
            <a:off x="2042246" y="1881188"/>
            <a:ext cx="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2AFD6C7-6FF8-410A-9FBD-EB94E2C6EB4E}"/>
              </a:ext>
            </a:extLst>
          </p:cNvPr>
          <p:cNvCxnSpPr>
            <a:cxnSpLocks/>
            <a:stCxn id="24" idx="19"/>
          </p:cNvCxnSpPr>
          <p:nvPr/>
        </p:nvCxnSpPr>
        <p:spPr>
          <a:xfrm>
            <a:off x="2042246" y="1881188"/>
            <a:ext cx="548553" cy="1571095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03D9D18-AA5E-473E-96F0-7AD2A94291A9}"/>
              </a:ext>
            </a:extLst>
          </p:cNvPr>
          <p:cNvCxnSpPr>
            <a:stCxn id="21" idx="19"/>
          </p:cNvCxnSpPr>
          <p:nvPr/>
        </p:nvCxnSpPr>
        <p:spPr>
          <a:xfrm flipH="1">
            <a:off x="2590799" y="1881188"/>
            <a:ext cx="548555" cy="1571095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AB4F2D92-8491-4474-8A3C-E058652BEDD7}"/>
              </a:ext>
            </a:extLst>
          </p:cNvPr>
          <p:cNvSpPr/>
          <p:nvPr/>
        </p:nvSpPr>
        <p:spPr>
          <a:xfrm>
            <a:off x="1099416" y="2089703"/>
            <a:ext cx="76200" cy="762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B24BFF2-D8DF-4F70-AD32-342226727E0D}"/>
              </a:ext>
            </a:extLst>
          </p:cNvPr>
          <p:cNvSpPr/>
          <p:nvPr/>
        </p:nvSpPr>
        <p:spPr>
          <a:xfrm>
            <a:off x="3997421" y="2071952"/>
            <a:ext cx="76200" cy="76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8C677F9-86A0-4254-99A3-0D2EA7B11DCA}"/>
              </a:ext>
            </a:extLst>
          </p:cNvPr>
          <p:cNvCxnSpPr>
            <a:cxnSpLocks/>
            <a:stCxn id="21" idx="11"/>
          </p:cNvCxnSpPr>
          <p:nvPr/>
        </p:nvCxnSpPr>
        <p:spPr>
          <a:xfrm flipH="1" flipV="1">
            <a:off x="3968751" y="1971002"/>
            <a:ext cx="334384" cy="144804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6C71CD2-0516-497A-93C8-1435B8A81B84}"/>
              </a:ext>
            </a:extLst>
          </p:cNvPr>
          <p:cNvCxnSpPr>
            <a:cxnSpLocks/>
            <a:stCxn id="21" idx="7"/>
          </p:cNvCxnSpPr>
          <p:nvPr/>
        </p:nvCxnSpPr>
        <p:spPr>
          <a:xfrm flipV="1">
            <a:off x="2889972" y="2106083"/>
            <a:ext cx="1193896" cy="140647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B44B23D-EEC1-46D4-B922-6075E5079574}"/>
              </a:ext>
            </a:extLst>
          </p:cNvPr>
          <p:cNvCxnSpPr>
            <a:cxnSpLocks/>
          </p:cNvCxnSpPr>
          <p:nvPr/>
        </p:nvCxnSpPr>
        <p:spPr>
          <a:xfrm flipV="1">
            <a:off x="838200" y="2032000"/>
            <a:ext cx="351992" cy="1581151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D6B78E8-298D-4277-9E00-2A37FFC8FE69}"/>
              </a:ext>
            </a:extLst>
          </p:cNvPr>
          <p:cNvCxnSpPr>
            <a:cxnSpLocks/>
          </p:cNvCxnSpPr>
          <p:nvPr/>
        </p:nvCxnSpPr>
        <p:spPr>
          <a:xfrm flipH="1" flipV="1">
            <a:off x="1029542" y="2055283"/>
            <a:ext cx="1341990" cy="1557868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EC90F60-FBB8-4FCD-AC18-0F7C37A75FBE}"/>
              </a:ext>
            </a:extLst>
          </p:cNvPr>
          <p:cNvCxnSpPr>
            <a:stCxn id="21" idx="5"/>
          </p:cNvCxnSpPr>
          <p:nvPr/>
        </p:nvCxnSpPr>
        <p:spPr>
          <a:xfrm flipH="1" flipV="1">
            <a:off x="2316522" y="3382121"/>
            <a:ext cx="1144950" cy="265521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B9355EB-9828-425F-A749-F309E594AFD5}"/>
              </a:ext>
            </a:extLst>
          </p:cNvPr>
          <p:cNvCxnSpPr>
            <a:stCxn id="21" idx="5"/>
            <a:endCxn id="24" idx="2"/>
          </p:cNvCxnSpPr>
          <p:nvPr/>
        </p:nvCxnSpPr>
        <p:spPr>
          <a:xfrm flipH="1">
            <a:off x="2042246" y="3647642"/>
            <a:ext cx="1419226" cy="4572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DAB8BD1D-ACDA-462C-A6BE-5EBB24E7755C}"/>
              </a:ext>
            </a:extLst>
          </p:cNvPr>
          <p:cNvSpPr/>
          <p:nvPr/>
        </p:nvSpPr>
        <p:spPr>
          <a:xfrm>
            <a:off x="2552699" y="3647685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2167B70-FB07-42FF-99E4-CA0F1AFA5540}"/>
              </a:ext>
            </a:extLst>
          </p:cNvPr>
          <p:cNvCxnSpPr>
            <a:cxnSpLocks/>
          </p:cNvCxnSpPr>
          <p:nvPr/>
        </p:nvCxnSpPr>
        <p:spPr>
          <a:xfrm flipH="1">
            <a:off x="1265238" y="3927131"/>
            <a:ext cx="1323927" cy="581369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473229E-39A6-49A2-8DAA-498E31503F22}"/>
              </a:ext>
            </a:extLst>
          </p:cNvPr>
          <p:cNvCxnSpPr>
            <a:cxnSpLocks/>
          </p:cNvCxnSpPr>
          <p:nvPr/>
        </p:nvCxnSpPr>
        <p:spPr>
          <a:xfrm>
            <a:off x="2587625" y="3927475"/>
            <a:ext cx="1293813" cy="56197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81DC9D66-CF80-4475-AAF5-9BA5E7AAF996}"/>
              </a:ext>
            </a:extLst>
          </p:cNvPr>
          <p:cNvSpPr/>
          <p:nvPr/>
        </p:nvSpPr>
        <p:spPr>
          <a:xfrm>
            <a:off x="2552699" y="3410287"/>
            <a:ext cx="76200" cy="762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11A358D2-122C-46E7-9CA7-1D480F675127}"/>
              </a:ext>
            </a:extLst>
          </p:cNvPr>
          <p:cNvSpPr/>
          <p:nvPr/>
        </p:nvSpPr>
        <p:spPr>
          <a:xfrm>
            <a:off x="1784446" y="4488127"/>
            <a:ext cx="76200" cy="762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956D63D8-CD03-4913-B196-6D790D390747}"/>
              </a:ext>
            </a:extLst>
          </p:cNvPr>
          <p:cNvSpPr/>
          <p:nvPr/>
        </p:nvSpPr>
        <p:spPr>
          <a:xfrm>
            <a:off x="3422746" y="4494477"/>
            <a:ext cx="76200" cy="76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5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C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carola</dc:creator>
  <cp:lastModifiedBy>Wenk, Carola</cp:lastModifiedBy>
  <cp:revision>15</cp:revision>
  <dcterms:created xsi:type="dcterms:W3CDTF">2013-02-06T18:00:23Z</dcterms:created>
  <dcterms:modified xsi:type="dcterms:W3CDTF">2020-02-10T23:55:23Z</dcterms:modified>
</cp:coreProperties>
</file>